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6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8FC123BE-4B63-4C98-99D7-C8D6A88FE4A7}"/>
    <pc:docChg chg="custSel modSld">
      <pc:chgData name="Amanda Ajslev Hersbøll" userId="84cb32a7-20ae-445e-b3b1-575e09e33d20" providerId="ADAL" clId="{8FC123BE-4B63-4C98-99D7-C8D6A88FE4A7}" dt="2023-12-20T13:53:41.828" v="69" actId="20577"/>
      <pc:docMkLst>
        <pc:docMk/>
      </pc:docMkLst>
      <pc:sldChg chg="modSp mod">
        <pc:chgData name="Amanda Ajslev Hersbøll" userId="84cb32a7-20ae-445e-b3b1-575e09e33d20" providerId="ADAL" clId="{8FC123BE-4B63-4C98-99D7-C8D6A88FE4A7}" dt="2023-12-20T13:53:41.828" v="69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8FC123BE-4B63-4C98-99D7-C8D6A88FE4A7}" dt="2023-12-20T13:53:41.828" v="69" actId="20577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14959977-5C0B-4E32-9307-66C028F72FB8}"/>
    <pc:docChg chg="modSld">
      <pc:chgData name="Amanda Ajslev Hersbøll" userId="84cb32a7-20ae-445e-b3b1-575e09e33d20" providerId="ADAL" clId="{14959977-5C0B-4E32-9307-66C028F72FB8}" dt="2024-02-21T14:21:32.275" v="0"/>
      <pc:docMkLst>
        <pc:docMk/>
      </pc:docMkLst>
      <pc:sldChg chg="modSp mod">
        <pc:chgData name="Amanda Ajslev Hersbøll" userId="84cb32a7-20ae-445e-b3b1-575e09e33d20" providerId="ADAL" clId="{14959977-5C0B-4E32-9307-66C028F72FB8}" dt="2024-02-21T14:21:32.275" v="0"/>
        <pc:sldMkLst>
          <pc:docMk/>
          <pc:sldMk cId="2599199670" sldId="267"/>
        </pc:sldMkLst>
        <pc:spChg chg="mod">
          <ac:chgData name="Amanda Ajslev Hersbøll" userId="84cb32a7-20ae-445e-b3b1-575e09e33d20" providerId="ADAL" clId="{14959977-5C0B-4E32-9307-66C028F72FB8}" dt="2024-02-21T14:21:32.275" v="0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7: Preparación </a:t>
            </a:r>
            <a:r>
              <a:rPr lang="da-DK" b="1" dirty="0" err="1"/>
              <a:t>para</a:t>
            </a:r>
            <a:r>
              <a:rPr lang="da-DK" b="1" dirty="0"/>
              <a:t> la </a:t>
            </a:r>
            <a:r>
              <a:rPr lang="da-DK" b="1" dirty="0" err="1"/>
              <a:t>sesión</a:t>
            </a:r>
            <a:r>
              <a:rPr lang="da-DK" b="1" dirty="0"/>
              <a:t> </a:t>
            </a:r>
            <a:r>
              <a:rPr lang="da-DK" b="1" dirty="0" err="1"/>
              <a:t>plenaria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sesión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plenaria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skal det handle </a:t>
            </a:r>
            <a:r>
              <a:rPr lang="da-DK"/>
              <a:t>om den grønne omstilling og EU’s klimapolitik. </a:t>
            </a:r>
            <a:r>
              <a:rPr lang="da-DK" dirty="0"/>
              <a:t>Vi 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Preparación para la sesión plenaria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</a:t>
            </a:r>
            <a:r>
              <a:rPr lang="da-DK"/>
              <a:t>+ ‘simultantolkning’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56FDF062-34CD-431C-9F39-CEC8E90DE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1143</TotalTime>
  <Words>326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Pakke</vt:lpstr>
      <vt:lpstr>Preparación para la sesión plenaria</vt:lpstr>
      <vt:lpstr>Hvor er vi i forløbet?</vt:lpstr>
      <vt:lpstr>Undersøgelses- og refleksionsspørgsmål fra lektien</vt:lpstr>
      <vt:lpstr>lovforslaget</vt:lpstr>
      <vt:lpstr>Preparación para la sesión plenaria</vt:lpstr>
      <vt:lpstr>Næste gang:  sesión plenaria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2024-02-21T14:21:32Z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