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2" r:id="rId7"/>
    <p:sldId id="269" r:id="rId8"/>
    <p:sldId id="266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5FE4D-C79E-4C2E-BB15-B0F491567C33}" v="20" dt="2024-01-03T22:37:31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7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e Holm" userId="7d842e5b-cf67-4c81-b6ad-77c74fa52b7c" providerId="ADAL" clId="{64E5FE4D-C79E-4C2E-BB15-B0F491567C33}"/>
    <pc:docChg chg="undo custSel addSld delSld modSld">
      <pc:chgData name="Lone Holm" userId="7d842e5b-cf67-4c81-b6ad-77c74fa52b7c" providerId="ADAL" clId="{64E5FE4D-C79E-4C2E-BB15-B0F491567C33}" dt="2024-01-04T06:29:51.477" v="815" actId="20577"/>
      <pc:docMkLst>
        <pc:docMk/>
      </pc:docMkLst>
      <pc:sldChg chg="modSp mod">
        <pc:chgData name="Lone Holm" userId="7d842e5b-cf67-4c81-b6ad-77c74fa52b7c" providerId="ADAL" clId="{64E5FE4D-C79E-4C2E-BB15-B0F491567C33}" dt="2024-01-03T15:40:39.704" v="1" actId="113"/>
        <pc:sldMkLst>
          <pc:docMk/>
          <pc:sldMk cId="3146074859" sldId="261"/>
        </pc:sldMkLst>
        <pc:spChg chg="mod">
          <ac:chgData name="Lone Holm" userId="7d842e5b-cf67-4c81-b6ad-77c74fa52b7c" providerId="ADAL" clId="{64E5FE4D-C79E-4C2E-BB15-B0F491567C33}" dt="2024-01-03T15:40:39.704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Lone Holm" userId="7d842e5b-cf67-4c81-b6ad-77c74fa52b7c" providerId="ADAL" clId="{64E5FE4D-C79E-4C2E-BB15-B0F491567C33}" dt="2024-01-03T22:34:36.661" v="773" actId="20577"/>
        <pc:sldMkLst>
          <pc:docMk/>
          <pc:sldMk cId="1476978687" sldId="262"/>
        </pc:sldMkLst>
        <pc:spChg chg="mod">
          <ac:chgData name="Lone Holm" userId="7d842e5b-cf67-4c81-b6ad-77c74fa52b7c" providerId="ADAL" clId="{64E5FE4D-C79E-4C2E-BB15-B0F491567C33}" dt="2024-01-03T22:34:36.661" v="773" actId="20577"/>
          <ac:spMkLst>
            <pc:docMk/>
            <pc:sldMk cId="1476978687" sldId="262"/>
            <ac:spMk id="3" creationId="{B4FB3273-DC66-E29F-F208-56F9F1873FA9}"/>
          </ac:spMkLst>
        </pc:spChg>
      </pc:sldChg>
      <pc:sldChg chg="modSp mod">
        <pc:chgData name="Lone Holm" userId="7d842e5b-cf67-4c81-b6ad-77c74fa52b7c" providerId="ADAL" clId="{64E5FE4D-C79E-4C2E-BB15-B0F491567C33}" dt="2024-01-04T06:29:51.477" v="815" actId="20577"/>
        <pc:sldMkLst>
          <pc:docMk/>
          <pc:sldMk cId="2858522632" sldId="266"/>
        </pc:sldMkLst>
        <pc:spChg chg="mod">
          <ac:chgData name="Lone Holm" userId="7d842e5b-cf67-4c81-b6ad-77c74fa52b7c" providerId="ADAL" clId="{64E5FE4D-C79E-4C2E-BB15-B0F491567C33}" dt="2024-01-03T21:18:03.811" v="336" actId="20577"/>
          <ac:spMkLst>
            <pc:docMk/>
            <pc:sldMk cId="2858522632" sldId="266"/>
            <ac:spMk id="2" creationId="{8B6F08BE-AB14-BCF0-B4CB-4E770CF9B2F5}"/>
          </ac:spMkLst>
        </pc:spChg>
        <pc:spChg chg="mod">
          <ac:chgData name="Lone Holm" userId="7d842e5b-cf67-4c81-b6ad-77c74fa52b7c" providerId="ADAL" clId="{64E5FE4D-C79E-4C2E-BB15-B0F491567C33}" dt="2024-01-04T06:29:51.477" v="815" actId="20577"/>
          <ac:spMkLst>
            <pc:docMk/>
            <pc:sldMk cId="2858522632" sldId="266"/>
            <ac:spMk id="3" creationId="{E7550017-026C-B0F5-B0FA-E245D354FCB8}"/>
          </ac:spMkLst>
        </pc:spChg>
      </pc:sldChg>
      <pc:sldChg chg="addSp delSp modSp mod">
        <pc:chgData name="Lone Holm" userId="7d842e5b-cf67-4c81-b6ad-77c74fa52b7c" providerId="ADAL" clId="{64E5FE4D-C79E-4C2E-BB15-B0F491567C33}" dt="2024-01-03T22:32:55.823" v="672" actId="1076"/>
        <pc:sldMkLst>
          <pc:docMk/>
          <pc:sldMk cId="2599199670" sldId="267"/>
        </pc:sldMkLst>
        <pc:spChg chg="mod">
          <ac:chgData name="Lone Holm" userId="7d842e5b-cf67-4c81-b6ad-77c74fa52b7c" providerId="ADAL" clId="{64E5FE4D-C79E-4C2E-BB15-B0F491567C33}" dt="2024-01-03T21:58:33.664" v="581" actId="1076"/>
          <ac:spMkLst>
            <pc:docMk/>
            <pc:sldMk cId="2599199670" sldId="267"/>
            <ac:spMk id="2" creationId="{8FAEA24D-8C3D-E38A-D894-0438A1AE144A}"/>
          </ac:spMkLst>
        </pc:spChg>
        <pc:spChg chg="mod">
          <ac:chgData name="Lone Holm" userId="7d842e5b-cf67-4c81-b6ad-77c74fa52b7c" providerId="ADAL" clId="{64E5FE4D-C79E-4C2E-BB15-B0F491567C33}" dt="2024-01-03T21:59:22.811" v="604" actId="27636"/>
          <ac:spMkLst>
            <pc:docMk/>
            <pc:sldMk cId="2599199670" sldId="267"/>
            <ac:spMk id="3" creationId="{87640BA6-CFD8-AECB-3F09-2EF22B87C823}"/>
          </ac:spMkLst>
        </pc:spChg>
        <pc:spChg chg="add mod">
          <ac:chgData name="Lone Holm" userId="7d842e5b-cf67-4c81-b6ad-77c74fa52b7c" providerId="ADAL" clId="{64E5FE4D-C79E-4C2E-BB15-B0F491567C33}" dt="2024-01-03T22:32:47.934" v="671" actId="1076"/>
          <ac:spMkLst>
            <pc:docMk/>
            <pc:sldMk cId="2599199670" sldId="267"/>
            <ac:spMk id="4" creationId="{FA8DC46B-DCDA-4D60-B6C1-6481F93FD707}"/>
          </ac:spMkLst>
        </pc:spChg>
        <pc:spChg chg="add mod">
          <ac:chgData name="Lone Holm" userId="7d842e5b-cf67-4c81-b6ad-77c74fa52b7c" providerId="ADAL" clId="{64E5FE4D-C79E-4C2E-BB15-B0F491567C33}" dt="2024-01-03T22:32:31.967" v="670" actId="1076"/>
          <ac:spMkLst>
            <pc:docMk/>
            <pc:sldMk cId="2599199670" sldId="267"/>
            <ac:spMk id="5" creationId="{FAEE862A-C338-4195-27B0-34869535E4F5}"/>
          </ac:spMkLst>
        </pc:spChg>
        <pc:spChg chg="add mod">
          <ac:chgData name="Lone Holm" userId="7d842e5b-cf67-4c81-b6ad-77c74fa52b7c" providerId="ADAL" clId="{64E5FE4D-C79E-4C2E-BB15-B0F491567C33}" dt="2024-01-03T22:32:12.114" v="666" actId="255"/>
          <ac:spMkLst>
            <pc:docMk/>
            <pc:sldMk cId="2599199670" sldId="267"/>
            <ac:spMk id="6" creationId="{D9419FC3-44F8-61B0-7593-0C9E44A48B0D}"/>
          </ac:spMkLst>
        </pc:spChg>
        <pc:spChg chg="add mod">
          <ac:chgData name="Lone Holm" userId="7d842e5b-cf67-4c81-b6ad-77c74fa52b7c" providerId="ADAL" clId="{64E5FE4D-C79E-4C2E-BB15-B0F491567C33}" dt="2024-01-03T22:32:17.198" v="667" actId="255"/>
          <ac:spMkLst>
            <pc:docMk/>
            <pc:sldMk cId="2599199670" sldId="267"/>
            <ac:spMk id="7" creationId="{D3F5913A-079F-96D2-2910-D74838777338}"/>
          </ac:spMkLst>
        </pc:spChg>
        <pc:spChg chg="add mod">
          <ac:chgData name="Lone Holm" userId="7d842e5b-cf67-4c81-b6ad-77c74fa52b7c" providerId="ADAL" clId="{64E5FE4D-C79E-4C2E-BB15-B0F491567C33}" dt="2024-01-03T22:32:55.823" v="672" actId="1076"/>
          <ac:spMkLst>
            <pc:docMk/>
            <pc:sldMk cId="2599199670" sldId="267"/>
            <ac:spMk id="8" creationId="{40D9A05F-2C8C-79AF-4598-3C075EC9C467}"/>
          </ac:spMkLst>
        </pc:spChg>
        <pc:spChg chg="add del">
          <ac:chgData name="Lone Holm" userId="7d842e5b-cf67-4c81-b6ad-77c74fa52b7c" providerId="ADAL" clId="{64E5FE4D-C79E-4C2E-BB15-B0F491567C33}" dt="2024-01-03T22:31:32.964" v="658" actId="22"/>
          <ac:spMkLst>
            <pc:docMk/>
            <pc:sldMk cId="2599199670" sldId="267"/>
            <ac:spMk id="10" creationId="{E121A6F2-7981-C9B2-DE48-8D8AA533966A}"/>
          </ac:spMkLst>
        </pc:spChg>
        <pc:spChg chg="add mod">
          <ac:chgData name="Lone Holm" userId="7d842e5b-cf67-4c81-b6ad-77c74fa52b7c" providerId="ADAL" clId="{64E5FE4D-C79E-4C2E-BB15-B0F491567C33}" dt="2024-01-03T22:32:22.187" v="668" actId="255"/>
          <ac:spMkLst>
            <pc:docMk/>
            <pc:sldMk cId="2599199670" sldId="267"/>
            <ac:spMk id="11" creationId="{F55507D9-2C72-C0FB-4340-270067D22795}"/>
          </ac:spMkLst>
        </pc:spChg>
      </pc:sldChg>
      <pc:sldChg chg="addSp delSp modSp mod setBg">
        <pc:chgData name="Lone Holm" userId="7d842e5b-cf67-4c81-b6ad-77c74fa52b7c" providerId="ADAL" clId="{64E5FE4D-C79E-4C2E-BB15-B0F491567C33}" dt="2024-01-03T22:37:49.859" v="810" actId="790"/>
        <pc:sldMkLst>
          <pc:docMk/>
          <pc:sldMk cId="3974421197" sldId="269"/>
        </pc:sldMkLst>
        <pc:spChg chg="mod ord">
          <ac:chgData name="Lone Holm" userId="7d842e5b-cf67-4c81-b6ad-77c74fa52b7c" providerId="ADAL" clId="{64E5FE4D-C79E-4C2E-BB15-B0F491567C33}" dt="2024-01-03T16:03:36.070" v="242" actId="1035"/>
          <ac:spMkLst>
            <pc:docMk/>
            <pc:sldMk cId="3974421197" sldId="269"/>
            <ac:spMk id="2" creationId="{0F3F2B54-256C-07E4-06E1-6E3C04CC359B}"/>
          </ac:spMkLst>
        </pc:spChg>
        <pc:spChg chg="add mod ord">
          <ac:chgData name="Lone Holm" userId="7d842e5b-cf67-4c81-b6ad-77c74fa52b7c" providerId="ADAL" clId="{64E5FE4D-C79E-4C2E-BB15-B0F491567C33}" dt="2024-01-03T22:37:49.859" v="810" actId="790"/>
          <ac:spMkLst>
            <pc:docMk/>
            <pc:sldMk cId="3974421197" sldId="269"/>
            <ac:spMk id="3" creationId="{F9B47F30-9C70-09C6-B7ED-122F2AED8428}"/>
          </ac:spMkLst>
        </pc:spChg>
        <pc:spChg chg="add del">
          <ac:chgData name="Lone Holm" userId="7d842e5b-cf67-4c81-b6ad-77c74fa52b7c" providerId="ADAL" clId="{64E5FE4D-C79E-4C2E-BB15-B0F491567C33}" dt="2024-01-03T15:56:18.396" v="52" actId="478"/>
          <ac:spMkLst>
            <pc:docMk/>
            <pc:sldMk cId="3974421197" sldId="269"/>
            <ac:spMk id="4" creationId="{1ED01A74-D99E-2E48-E4B5-BAB7BF05A6D6}"/>
          </ac:spMkLst>
        </pc:spChg>
        <pc:spChg chg="add del">
          <ac:chgData name="Lone Holm" userId="7d842e5b-cf67-4c81-b6ad-77c74fa52b7c" providerId="ADAL" clId="{64E5FE4D-C79E-4C2E-BB15-B0F491567C33}" dt="2024-01-03T16:02:20.851" v="223" actId="26606"/>
          <ac:spMkLst>
            <pc:docMk/>
            <pc:sldMk cId="3974421197" sldId="269"/>
            <ac:spMk id="2055" creationId="{8E1D4842-F208-47E0-A3A4-6469A9F04595}"/>
          </ac:spMkLst>
        </pc:spChg>
        <pc:spChg chg="add">
          <ac:chgData name="Lone Holm" userId="7d842e5b-cf67-4c81-b6ad-77c74fa52b7c" providerId="ADAL" clId="{64E5FE4D-C79E-4C2E-BB15-B0F491567C33}" dt="2024-01-03T16:02:20.856" v="224" actId="26606"/>
          <ac:spMkLst>
            <pc:docMk/>
            <pc:sldMk cId="3974421197" sldId="269"/>
            <ac:spMk id="2057" creationId="{8E1D4842-F208-47E0-A3A4-6469A9F04595}"/>
          </ac:spMkLst>
        </pc:spChg>
        <pc:picChg chg="add mod">
          <ac:chgData name="Lone Holm" userId="7d842e5b-cf67-4c81-b6ad-77c74fa52b7c" providerId="ADAL" clId="{64E5FE4D-C79E-4C2E-BB15-B0F491567C33}" dt="2024-01-03T16:02:20.856" v="224" actId="26606"/>
          <ac:picMkLst>
            <pc:docMk/>
            <pc:sldMk cId="3974421197" sldId="269"/>
            <ac:picMk id="5" creationId="{248F03D2-43DE-2775-48B4-08C5601D4888}"/>
          </ac:picMkLst>
        </pc:picChg>
        <pc:picChg chg="add mod ord">
          <ac:chgData name="Lone Holm" userId="7d842e5b-cf67-4c81-b6ad-77c74fa52b7c" providerId="ADAL" clId="{64E5FE4D-C79E-4C2E-BB15-B0F491567C33}" dt="2024-01-03T16:02:20.856" v="224" actId="26606"/>
          <ac:picMkLst>
            <pc:docMk/>
            <pc:sldMk cId="3974421197" sldId="269"/>
            <ac:picMk id="2050" creationId="{27009F49-F3A0-34E3-65D7-EE41957F4BD5}"/>
          </ac:picMkLst>
        </pc:picChg>
      </pc:sldChg>
      <pc:sldChg chg="del">
        <pc:chgData name="Lone Holm" userId="7d842e5b-cf67-4c81-b6ad-77c74fa52b7c" providerId="ADAL" clId="{64E5FE4D-C79E-4C2E-BB15-B0F491567C33}" dt="2024-01-03T16:04:25.268" v="247" actId="2696"/>
        <pc:sldMkLst>
          <pc:docMk/>
          <pc:sldMk cId="4228758" sldId="270"/>
        </pc:sldMkLst>
      </pc:sldChg>
      <pc:sldChg chg="modSp add mod">
        <pc:chgData name="Lone Holm" userId="7d842e5b-cf67-4c81-b6ad-77c74fa52b7c" providerId="ADAL" clId="{64E5FE4D-C79E-4C2E-BB15-B0F491567C33}" dt="2024-01-03T22:37:03.714" v="802" actId="20577"/>
        <pc:sldMkLst>
          <pc:docMk/>
          <pc:sldMk cId="4261079793" sldId="270"/>
        </pc:sldMkLst>
        <pc:spChg chg="mod">
          <ac:chgData name="Lone Holm" userId="7d842e5b-cf67-4c81-b6ad-77c74fa52b7c" providerId="ADAL" clId="{64E5FE4D-C79E-4C2E-BB15-B0F491567C33}" dt="2024-01-03T22:37:03.714" v="802" actId="20577"/>
          <ac:spMkLst>
            <pc:docMk/>
            <pc:sldMk cId="4261079793" sldId="270"/>
            <ac:spMk id="2" creationId="{15623A38-DCD8-FF64-4B66-791976D327FB}"/>
          </ac:spMkLst>
        </pc:spChg>
      </pc:sldChg>
      <pc:sldChg chg="del">
        <pc:chgData name="Lone Holm" userId="7d842e5b-cf67-4c81-b6ad-77c74fa52b7c" providerId="ADAL" clId="{64E5FE4D-C79E-4C2E-BB15-B0F491567C33}" dt="2024-01-03T21:16:57.964" v="307" actId="2696"/>
        <pc:sldMkLst>
          <pc:docMk/>
          <pc:sldMk cId="3167735382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Vorbereitung</a:t>
            </a:r>
            <a:r>
              <a:rPr lang="da-DK" dirty="0"/>
              <a:t> der </a:t>
            </a:r>
            <a:r>
              <a:rPr lang="da-DK" dirty="0" err="1"/>
              <a:t>Plenartagung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Unterrichtsverlauf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9332"/>
            <a:ext cx="7729728" cy="3586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Modul 1: Was ist die Europäische Union?</a:t>
            </a:r>
          </a:p>
          <a:p>
            <a:pPr marL="0" indent="0">
              <a:buNone/>
            </a:pPr>
            <a:r>
              <a:rPr lang="de-DE" dirty="0"/>
              <a:t>Modul 2: Was ist die Europäische Union?</a:t>
            </a:r>
          </a:p>
          <a:p>
            <a:pPr marL="0" indent="0">
              <a:buNone/>
            </a:pPr>
            <a:r>
              <a:rPr lang="de-DE" dirty="0"/>
              <a:t>Modul 3: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funktioniert die Europäische Union?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Modul 4: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5: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6: Politische Parteien in Deutschland</a:t>
            </a:r>
          </a:p>
          <a:p>
            <a:pPr marL="0" indent="0">
              <a:buNone/>
            </a:pPr>
            <a:r>
              <a:rPr lang="de-DE" dirty="0"/>
              <a:t>Modul 7: Die politischen Fraktionen im Europa-Parlament</a:t>
            </a:r>
          </a:p>
          <a:p>
            <a:pPr marL="0" indent="0">
              <a:buNone/>
            </a:pPr>
            <a:r>
              <a:rPr lang="de-DE" dirty="0"/>
              <a:t>Modul 8: Vorbereitung der Plenartagung</a:t>
            </a:r>
          </a:p>
          <a:p>
            <a:pPr marL="0" indent="0">
              <a:buNone/>
            </a:pPr>
            <a:r>
              <a:rPr lang="de-DE" b="1" dirty="0"/>
              <a:t>Modul 9: Vorbereitung der Plenartagung</a:t>
            </a:r>
          </a:p>
          <a:p>
            <a:pPr marL="0" indent="0">
              <a:buNone/>
            </a:pPr>
            <a:r>
              <a:rPr lang="de-DE" dirty="0"/>
              <a:t>Modul 10: Plenartagung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0C0BB-E1B3-A8C9-53C5-BA6CED67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Vorbereitung der Plenartagung</a:t>
            </a:r>
            <a:endParaRPr lang="es-E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FB3273-DC66-E29F-F208-56F9F187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Scherzdebatte</a:t>
            </a:r>
          </a:p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Vorbereitung der Plenartagung</a:t>
            </a:r>
          </a:p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Haltungen der Fraktionen: Wer sagt was?</a:t>
            </a:r>
          </a:p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Gemeinsame Zusammenfassung</a:t>
            </a:r>
          </a:p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697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054">
            <a:extLst>
              <a:ext uri="{FF2B5EF4-FFF2-40B4-BE49-F238E27FC236}">
                <a16:creationId xmlns:a16="http://schemas.microsoft.com/office/drawing/2014/main" id="{8E1D4842-F208-47E0-A3A4-6469A9F04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941" y="9598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/>
              <a:t>Scherzdebatte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B47F30-9C70-09C6-B7ED-122F2AED8428}"/>
              </a:ext>
            </a:extLst>
          </p:cNvPr>
          <p:cNvSpPr txBox="1">
            <a:spLocks/>
          </p:cNvSpPr>
          <p:nvPr/>
        </p:nvSpPr>
        <p:spPr>
          <a:xfrm>
            <a:off x="786477" y="2463801"/>
            <a:ext cx="5285791" cy="3727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algn="l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a-DK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Sollen Gummibärchen als Zahlungsmittel eingeführt werden?</a:t>
            </a:r>
          </a:p>
          <a:p>
            <a:pPr marL="0" marR="0" lvl="0" algn="l" fontAlgn="base">
              <a:spcAft>
                <a:spcPct val="0"/>
              </a:spcAft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a-DK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Argumente pro und contra…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Diskutiert in Vierergruppen, zwei sind pro und zwei sind contra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</a:rPr>
              <a:t>Verwendet die Redemittel, die ihr zu Hause geübt habt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5" name="Picture 2" descr="Gummibärchen: Warum es kaum blaue gibt">
            <a:extLst>
              <a:ext uri="{FF2B5EF4-FFF2-40B4-BE49-F238E27FC236}">
                <a16:creationId xmlns:a16="http://schemas.microsoft.com/office/drawing/2014/main" id="{248F03D2-43DE-2775-48B4-08C5601D48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6" r="9085"/>
          <a:stretch/>
        </p:blipFill>
        <p:spPr bwMode="auto">
          <a:xfrm>
            <a:off x="6876939" y="-2"/>
            <a:ext cx="5315061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ummibärchen: Warum es kaum blaue gibt">
            <a:extLst>
              <a:ext uri="{FF2B5EF4-FFF2-40B4-BE49-F238E27FC236}">
                <a16:creationId xmlns:a16="http://schemas.microsoft.com/office/drawing/2014/main" id="{27009F49-F3A0-34E3-65D7-EE41957F4B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6" r="9085"/>
          <a:stretch/>
        </p:blipFill>
        <p:spPr bwMode="auto">
          <a:xfrm>
            <a:off x="6876939" y="3429001"/>
            <a:ext cx="531506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42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F08BE-AB14-BCF0-B4CB-4E770CF9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Vorbereitung</a:t>
            </a:r>
            <a:r>
              <a:rPr lang="da-DK" dirty="0"/>
              <a:t> der </a:t>
            </a:r>
            <a:r>
              <a:rPr lang="da-DK" dirty="0" err="1"/>
              <a:t>Plenartagung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550017-026C-B0F5-B0FA-E245D354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ClrTx/>
            </a:pP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Ihr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arbeitet</a:t>
            </a: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den Fraktionsgruppen</a:t>
            </a:r>
          </a:p>
          <a:p>
            <a:pPr lvl="0">
              <a:lnSpc>
                <a:spcPct val="107000"/>
              </a:lnSpc>
              <a:buClrTx/>
            </a:pP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Seht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euch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das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Arbeitsblatt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an:</a:t>
            </a:r>
            <a:b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Wie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verhält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ihr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euch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als Fraktion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dem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Gesetzentwurf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wollt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ihr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auf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Plenartagung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sagen?</a:t>
            </a:r>
          </a:p>
          <a:p>
            <a:pPr lvl="0">
              <a:lnSpc>
                <a:spcPct val="107000"/>
              </a:lnSpc>
              <a:buClrTx/>
            </a:pP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Übt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die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Aussprache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verwendet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eventuell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dazu</a:t>
            </a:r>
            <a:r>
              <a:rPr lang="da-DK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das </a:t>
            </a:r>
            <a:r>
              <a:rPr lang="da-DK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Wörterbuch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852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A24D-8C3D-E38A-D894-0438A1AE1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18592"/>
            <a:ext cx="7729728" cy="1188720"/>
          </a:xfrm>
        </p:spPr>
        <p:txBody>
          <a:bodyPr/>
          <a:lstStyle/>
          <a:p>
            <a:r>
              <a:rPr lang="de-DE" dirty="0"/>
              <a:t>Die Haltungen der Fraktionen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640BA6-CFD8-AECB-3F09-2EF22B87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1892300"/>
            <a:ext cx="10911840" cy="355600"/>
          </a:xfrm>
        </p:spPr>
        <p:txBody>
          <a:bodyPr>
            <a:normAutofit lnSpcReduction="10000"/>
          </a:bodyPr>
          <a:lstStyle/>
          <a:p>
            <a:pPr marL="0" indent="0" algn="ctr">
              <a:buClrTx/>
              <a:buNone/>
            </a:pPr>
            <a:r>
              <a:rPr lang="da-DK" dirty="0" err="1"/>
              <a:t>Ein</a:t>
            </a:r>
            <a:r>
              <a:rPr lang="da-DK" dirty="0"/>
              <a:t> </a:t>
            </a:r>
            <a:r>
              <a:rPr lang="da-DK" dirty="0" err="1"/>
              <a:t>Puzzlespiel</a:t>
            </a:r>
            <a:r>
              <a:rPr lang="da-DK" dirty="0"/>
              <a:t>: </a:t>
            </a:r>
            <a:r>
              <a:rPr lang="da-DK" dirty="0" err="1"/>
              <a:t>Wer</a:t>
            </a:r>
            <a:r>
              <a:rPr lang="da-DK" dirty="0"/>
              <a:t> </a:t>
            </a:r>
            <a:r>
              <a:rPr lang="da-DK" dirty="0" err="1"/>
              <a:t>meint</a:t>
            </a:r>
            <a:r>
              <a:rPr lang="da-DK" dirty="0"/>
              <a:t> </a:t>
            </a:r>
            <a:r>
              <a:rPr lang="da-DK" dirty="0" err="1"/>
              <a:t>was</a:t>
            </a:r>
            <a:r>
              <a:rPr lang="da-DK" dirty="0"/>
              <a:t>?</a:t>
            </a:r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FA8DC46B-DCDA-4D60-B6C1-6481F93FD707}"/>
              </a:ext>
            </a:extLst>
          </p:cNvPr>
          <p:cNvSpPr txBox="1">
            <a:spLocks/>
          </p:cNvSpPr>
          <p:nvPr/>
        </p:nvSpPr>
        <p:spPr>
          <a:xfrm>
            <a:off x="513080" y="2857500"/>
            <a:ext cx="322072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Tx/>
              <a:buFont typeface="Arial" panose="020B0604020202020204" pitchFamily="34" charset="0"/>
              <a:buNone/>
            </a:pPr>
            <a:r>
              <a:rPr lang="da-DK" sz="3600" dirty="0"/>
              <a:t>Die Linke</a:t>
            </a:r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FAEE862A-C338-4195-27B0-34869535E4F5}"/>
              </a:ext>
            </a:extLst>
          </p:cNvPr>
          <p:cNvSpPr txBox="1">
            <a:spLocks/>
          </p:cNvSpPr>
          <p:nvPr/>
        </p:nvSpPr>
        <p:spPr>
          <a:xfrm>
            <a:off x="3314700" y="4064000"/>
            <a:ext cx="322072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Tx/>
              <a:buFont typeface="Arial" panose="020B0604020202020204" pitchFamily="34" charset="0"/>
              <a:buNone/>
            </a:pPr>
            <a:r>
              <a:rPr lang="da-DK" sz="3600" dirty="0"/>
              <a:t>S&amp;D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D9419FC3-44F8-61B0-7593-0C9E44A48B0D}"/>
              </a:ext>
            </a:extLst>
          </p:cNvPr>
          <p:cNvSpPr txBox="1">
            <a:spLocks/>
          </p:cNvSpPr>
          <p:nvPr/>
        </p:nvSpPr>
        <p:spPr>
          <a:xfrm>
            <a:off x="513080" y="5499100"/>
            <a:ext cx="322072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Tx/>
              <a:buFont typeface="Arial" panose="020B0604020202020204" pitchFamily="34" charset="0"/>
              <a:buNone/>
            </a:pPr>
            <a:r>
              <a:rPr lang="da-DK" sz="3600" dirty="0"/>
              <a:t>Die </a:t>
            </a:r>
            <a:r>
              <a:rPr lang="da-DK" sz="3600" dirty="0" err="1"/>
              <a:t>Grünen</a:t>
            </a:r>
            <a:endParaRPr lang="da-DK" sz="3600" dirty="0"/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D3F5913A-079F-96D2-2910-D74838777338}"/>
              </a:ext>
            </a:extLst>
          </p:cNvPr>
          <p:cNvSpPr txBox="1">
            <a:spLocks/>
          </p:cNvSpPr>
          <p:nvPr/>
        </p:nvSpPr>
        <p:spPr>
          <a:xfrm>
            <a:off x="5948680" y="2857500"/>
            <a:ext cx="322072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Tx/>
              <a:buFont typeface="Arial" panose="020B0604020202020204" pitchFamily="34" charset="0"/>
              <a:buNone/>
            </a:pPr>
            <a:r>
              <a:rPr lang="da-DK" sz="3600" dirty="0" err="1"/>
              <a:t>Renew</a:t>
            </a:r>
            <a:r>
              <a:rPr lang="da-DK" sz="3600" dirty="0"/>
              <a:t> Europe</a:t>
            </a:r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40D9A05F-2C8C-79AF-4598-3C075EC9C467}"/>
              </a:ext>
            </a:extLst>
          </p:cNvPr>
          <p:cNvSpPr txBox="1">
            <a:spLocks/>
          </p:cNvSpPr>
          <p:nvPr/>
        </p:nvSpPr>
        <p:spPr>
          <a:xfrm>
            <a:off x="8501380" y="4305303"/>
            <a:ext cx="322072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Tx/>
              <a:buFont typeface="Arial" panose="020B0604020202020204" pitchFamily="34" charset="0"/>
              <a:buNone/>
            </a:pPr>
            <a:r>
              <a:rPr lang="da-DK" sz="3600" dirty="0"/>
              <a:t>ID</a:t>
            </a:r>
          </a:p>
        </p:txBody>
      </p:sp>
      <p:sp>
        <p:nvSpPr>
          <p:cNvPr id="11" name="Pladsholder til indhold 2">
            <a:extLst>
              <a:ext uri="{FF2B5EF4-FFF2-40B4-BE49-F238E27FC236}">
                <a16:creationId xmlns:a16="http://schemas.microsoft.com/office/drawing/2014/main" id="{F55507D9-2C72-C0FB-4340-270067D22795}"/>
              </a:ext>
            </a:extLst>
          </p:cNvPr>
          <p:cNvSpPr txBox="1">
            <a:spLocks/>
          </p:cNvSpPr>
          <p:nvPr/>
        </p:nvSpPr>
        <p:spPr>
          <a:xfrm>
            <a:off x="5539740" y="5422902"/>
            <a:ext cx="322072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Tx/>
              <a:buFont typeface="Arial" panose="020B0604020202020204" pitchFamily="34" charset="0"/>
              <a:buNone/>
            </a:pPr>
            <a:r>
              <a:rPr lang="da-DK" sz="3600" dirty="0"/>
              <a:t>EVP</a:t>
            </a:r>
          </a:p>
        </p:txBody>
      </p:sp>
    </p:spTree>
    <p:extLst>
      <p:ext uri="{BB962C8B-B14F-4D97-AF65-F5344CB8AC3E}">
        <p14:creationId xmlns:p14="http://schemas.microsoft.com/office/powerpoint/2010/main" val="259919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Gemeinsame</a:t>
            </a:r>
            <a:r>
              <a:rPr lang="da-DK" dirty="0"/>
              <a:t> </a:t>
            </a:r>
            <a:r>
              <a:rPr lang="da-DK" dirty="0" err="1"/>
              <a:t>Zusammenfassung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1079793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7" ma:contentTypeDescription="Opret et nyt dokument." ma:contentTypeScope="" ma:versionID="dbecd32941641e60e5713dcd5983e99a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edcce67d110ebdda3d31b6785dfd3281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3.xml><?xml version="1.0" encoding="utf-8"?>
<ds:datastoreItem xmlns:ds="http://schemas.openxmlformats.org/officeDocument/2006/customXml" ds:itemID="{BF6D9C2E-E3C3-49E9-99CB-7A2C1C6DE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3190</TotalTime>
  <Words>193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Pakke</vt:lpstr>
      <vt:lpstr>Vorbereitung der Plenartagung</vt:lpstr>
      <vt:lpstr>Der Unterrichtsverlauf</vt:lpstr>
      <vt:lpstr>Vorbereitung der Plenartagung</vt:lpstr>
      <vt:lpstr>Scherzdebatte</vt:lpstr>
      <vt:lpstr>Vorbereitung der Plenartagung</vt:lpstr>
      <vt:lpstr>Die Haltungen der Fraktionen</vt:lpstr>
      <vt:lpstr>Gemeinsame 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Lone Holm</cp:lastModifiedBy>
  <cp:revision>3</cp:revision>
  <dcterms:created xsi:type="dcterms:W3CDTF">2023-10-02T07:24:24Z</dcterms:created>
  <dcterms:modified xsi:type="dcterms:W3CDTF">2024-01-04T06:29:59Z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