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sldIdLst>
    <p:sldId id="256" r:id="rId5"/>
    <p:sldId id="261" r:id="rId6"/>
    <p:sldId id="262" r:id="rId7"/>
    <p:sldId id="269" r:id="rId8"/>
    <p:sldId id="270" r:id="rId9"/>
    <p:sldId id="266" r:id="rId10"/>
    <p:sldId id="271"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6CD959-1444-4C8F-AE6B-BCAEF2D36C7F}" v="171" dt="2024-01-03T11:04:50.5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0" d="100"/>
          <a:sy n="50" d="100"/>
        </p:scale>
        <p:origin x="71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ne Holm" userId="7d842e5b-cf67-4c81-b6ad-77c74fa52b7c" providerId="ADAL" clId="{B06CD959-1444-4C8F-AE6B-BCAEF2D36C7F}"/>
    <pc:docChg chg="undo custSel addSld delSld modSld">
      <pc:chgData name="Lone Holm" userId="7d842e5b-cf67-4c81-b6ad-77c74fa52b7c" providerId="ADAL" clId="{B06CD959-1444-4C8F-AE6B-BCAEF2D36C7F}" dt="2024-01-03T15:21:49.927" v="3033" actId="20577"/>
      <pc:docMkLst>
        <pc:docMk/>
      </pc:docMkLst>
      <pc:sldChg chg="modSp mod">
        <pc:chgData name="Lone Holm" userId="7d842e5b-cf67-4c81-b6ad-77c74fa52b7c" providerId="ADAL" clId="{B06CD959-1444-4C8F-AE6B-BCAEF2D36C7F}" dt="2024-01-02T21:53:12.163" v="512" actId="20577"/>
        <pc:sldMkLst>
          <pc:docMk/>
          <pc:sldMk cId="308812247" sldId="256"/>
        </pc:sldMkLst>
        <pc:spChg chg="mod">
          <ac:chgData name="Lone Holm" userId="7d842e5b-cf67-4c81-b6ad-77c74fa52b7c" providerId="ADAL" clId="{B06CD959-1444-4C8F-AE6B-BCAEF2D36C7F}" dt="2024-01-02T21:53:12.163" v="512" actId="20577"/>
          <ac:spMkLst>
            <pc:docMk/>
            <pc:sldMk cId="308812247" sldId="256"/>
            <ac:spMk id="2" creationId="{15623A38-DCD8-FF64-4B66-791976D327FB}"/>
          </ac:spMkLst>
        </pc:spChg>
      </pc:sldChg>
      <pc:sldChg chg="modSp mod">
        <pc:chgData name="Lone Holm" userId="7d842e5b-cf67-4c81-b6ad-77c74fa52b7c" providerId="ADAL" clId="{B06CD959-1444-4C8F-AE6B-BCAEF2D36C7F}" dt="2024-01-02T21:50:11.512" v="506" actId="20577"/>
        <pc:sldMkLst>
          <pc:docMk/>
          <pc:sldMk cId="3146074859" sldId="261"/>
        </pc:sldMkLst>
        <pc:spChg chg="mod">
          <ac:chgData name="Lone Holm" userId="7d842e5b-cf67-4c81-b6ad-77c74fa52b7c" providerId="ADAL" clId="{B06CD959-1444-4C8F-AE6B-BCAEF2D36C7F}" dt="2024-01-02T21:50:11.512" v="506" actId="20577"/>
          <ac:spMkLst>
            <pc:docMk/>
            <pc:sldMk cId="3146074859" sldId="261"/>
            <ac:spMk id="3" creationId="{BB23F0D5-19D9-1902-285B-79C3C71995B7}"/>
          </ac:spMkLst>
        </pc:spChg>
      </pc:sldChg>
      <pc:sldChg chg="modSp mod">
        <pc:chgData name="Lone Holm" userId="7d842e5b-cf67-4c81-b6ad-77c74fa52b7c" providerId="ADAL" clId="{B06CD959-1444-4C8F-AE6B-BCAEF2D36C7F}" dt="2024-01-03T12:39:13.322" v="2930" actId="20577"/>
        <pc:sldMkLst>
          <pc:docMk/>
          <pc:sldMk cId="1476978687" sldId="262"/>
        </pc:sldMkLst>
        <pc:spChg chg="mod">
          <ac:chgData name="Lone Holm" userId="7d842e5b-cf67-4c81-b6ad-77c74fa52b7c" providerId="ADAL" clId="{B06CD959-1444-4C8F-AE6B-BCAEF2D36C7F}" dt="2024-01-02T21:53:19.954" v="518" actId="20577"/>
          <ac:spMkLst>
            <pc:docMk/>
            <pc:sldMk cId="1476978687" sldId="262"/>
            <ac:spMk id="2" creationId="{3D10C0BB-E1B3-A8C9-53C5-BA6CED674210}"/>
          </ac:spMkLst>
        </pc:spChg>
        <pc:spChg chg="mod">
          <ac:chgData name="Lone Holm" userId="7d842e5b-cf67-4c81-b6ad-77c74fa52b7c" providerId="ADAL" clId="{B06CD959-1444-4C8F-AE6B-BCAEF2D36C7F}" dt="2024-01-03T12:39:13.322" v="2930" actId="20577"/>
          <ac:spMkLst>
            <pc:docMk/>
            <pc:sldMk cId="1476978687" sldId="262"/>
            <ac:spMk id="3" creationId="{B4FB3273-DC66-E29F-F208-56F9F1873FA9}"/>
          </ac:spMkLst>
        </pc:spChg>
      </pc:sldChg>
      <pc:sldChg chg="del">
        <pc:chgData name="Lone Holm" userId="7d842e5b-cf67-4c81-b6ad-77c74fa52b7c" providerId="ADAL" clId="{B06CD959-1444-4C8F-AE6B-BCAEF2D36C7F}" dt="2024-01-03T11:24:50.270" v="2158" actId="2696"/>
        <pc:sldMkLst>
          <pc:docMk/>
          <pc:sldMk cId="3615903390" sldId="265"/>
        </pc:sldMkLst>
      </pc:sldChg>
      <pc:sldChg chg="modSp mod">
        <pc:chgData name="Lone Holm" userId="7d842e5b-cf67-4c81-b6ad-77c74fa52b7c" providerId="ADAL" clId="{B06CD959-1444-4C8F-AE6B-BCAEF2D36C7F}" dt="2024-01-03T14:08:42.726" v="3020" actId="20577"/>
        <pc:sldMkLst>
          <pc:docMk/>
          <pc:sldMk cId="2858522632" sldId="266"/>
        </pc:sldMkLst>
        <pc:spChg chg="mod">
          <ac:chgData name="Lone Holm" userId="7d842e5b-cf67-4c81-b6ad-77c74fa52b7c" providerId="ADAL" clId="{B06CD959-1444-4C8F-AE6B-BCAEF2D36C7F}" dt="2024-01-03T11:58:54.296" v="2181" actId="20577"/>
          <ac:spMkLst>
            <pc:docMk/>
            <pc:sldMk cId="2858522632" sldId="266"/>
            <ac:spMk id="2" creationId="{8B6F08BE-AB14-BCF0-B4CB-4E770CF9B2F5}"/>
          </ac:spMkLst>
        </pc:spChg>
        <pc:spChg chg="mod">
          <ac:chgData name="Lone Holm" userId="7d842e5b-cf67-4c81-b6ad-77c74fa52b7c" providerId="ADAL" clId="{B06CD959-1444-4C8F-AE6B-BCAEF2D36C7F}" dt="2024-01-03T14:08:42.726" v="3020" actId="20577"/>
          <ac:spMkLst>
            <pc:docMk/>
            <pc:sldMk cId="2858522632" sldId="266"/>
            <ac:spMk id="3" creationId="{E7550017-026C-B0F5-B0FA-E245D354FCB8}"/>
          </ac:spMkLst>
        </pc:spChg>
      </pc:sldChg>
      <pc:sldChg chg="modSp mod">
        <pc:chgData name="Lone Holm" userId="7d842e5b-cf67-4c81-b6ad-77c74fa52b7c" providerId="ADAL" clId="{B06CD959-1444-4C8F-AE6B-BCAEF2D36C7F}" dt="2024-01-03T12:37:15.929" v="2925" actId="20577"/>
        <pc:sldMkLst>
          <pc:docMk/>
          <pc:sldMk cId="2599199670" sldId="267"/>
        </pc:sldMkLst>
        <pc:spChg chg="mod">
          <ac:chgData name="Lone Holm" userId="7d842e5b-cf67-4c81-b6ad-77c74fa52b7c" providerId="ADAL" clId="{B06CD959-1444-4C8F-AE6B-BCAEF2D36C7F}" dt="2024-01-03T12:18:21.652" v="2410" actId="790"/>
          <ac:spMkLst>
            <pc:docMk/>
            <pc:sldMk cId="2599199670" sldId="267"/>
            <ac:spMk id="2" creationId="{8FAEA24D-8C3D-E38A-D894-0438A1AE144A}"/>
          </ac:spMkLst>
        </pc:spChg>
        <pc:spChg chg="mod">
          <ac:chgData name="Lone Holm" userId="7d842e5b-cf67-4c81-b6ad-77c74fa52b7c" providerId="ADAL" clId="{B06CD959-1444-4C8F-AE6B-BCAEF2D36C7F}" dt="2024-01-03T12:37:15.929" v="2925" actId="20577"/>
          <ac:spMkLst>
            <pc:docMk/>
            <pc:sldMk cId="2599199670" sldId="267"/>
            <ac:spMk id="3" creationId="{87640BA6-CFD8-AECB-3F09-2EF22B87C823}"/>
          </ac:spMkLst>
        </pc:spChg>
      </pc:sldChg>
      <pc:sldChg chg="modSp del mod">
        <pc:chgData name="Lone Holm" userId="7d842e5b-cf67-4c81-b6ad-77c74fa52b7c" providerId="ADAL" clId="{B06CD959-1444-4C8F-AE6B-BCAEF2D36C7F}" dt="2024-01-03T15:04:20.222" v="3021" actId="47"/>
        <pc:sldMkLst>
          <pc:docMk/>
          <pc:sldMk cId="1624776802" sldId="268"/>
        </pc:sldMkLst>
        <pc:spChg chg="mod">
          <ac:chgData name="Lone Holm" userId="7d842e5b-cf67-4c81-b6ad-77c74fa52b7c" providerId="ADAL" clId="{B06CD959-1444-4C8F-AE6B-BCAEF2D36C7F}" dt="2024-01-03T11:24:28.481" v="2157" actId="20577"/>
          <ac:spMkLst>
            <pc:docMk/>
            <pc:sldMk cId="1624776802" sldId="268"/>
            <ac:spMk id="2" creationId="{E82896DA-14F2-2C32-DDAF-C4A56CFF4BC7}"/>
          </ac:spMkLst>
        </pc:spChg>
      </pc:sldChg>
      <pc:sldChg chg="modSp mod">
        <pc:chgData name="Lone Holm" userId="7d842e5b-cf67-4c81-b6ad-77c74fa52b7c" providerId="ADAL" clId="{B06CD959-1444-4C8F-AE6B-BCAEF2D36C7F}" dt="2024-01-02T20:51:01.421" v="192" actId="20577"/>
        <pc:sldMkLst>
          <pc:docMk/>
          <pc:sldMk cId="3974421197" sldId="269"/>
        </pc:sldMkLst>
        <pc:spChg chg="mod">
          <ac:chgData name="Lone Holm" userId="7d842e5b-cf67-4c81-b6ad-77c74fa52b7c" providerId="ADAL" clId="{B06CD959-1444-4C8F-AE6B-BCAEF2D36C7F}" dt="2024-01-02T20:51:01.421" v="192" actId="20577"/>
          <ac:spMkLst>
            <pc:docMk/>
            <pc:sldMk cId="3974421197" sldId="269"/>
            <ac:spMk id="2" creationId="{0F3F2B54-256C-07E4-06E1-6E3C04CC359B}"/>
          </ac:spMkLst>
        </pc:spChg>
      </pc:sldChg>
      <pc:sldChg chg="addSp modSp mod">
        <pc:chgData name="Lone Holm" userId="7d842e5b-cf67-4c81-b6ad-77c74fa52b7c" providerId="ADAL" clId="{B06CD959-1444-4C8F-AE6B-BCAEF2D36C7F}" dt="2024-01-03T09:36:59.876" v="1170" actId="1037"/>
        <pc:sldMkLst>
          <pc:docMk/>
          <pc:sldMk cId="4228758" sldId="270"/>
        </pc:sldMkLst>
        <pc:spChg chg="mod">
          <ac:chgData name="Lone Holm" userId="7d842e5b-cf67-4c81-b6ad-77c74fa52b7c" providerId="ADAL" clId="{B06CD959-1444-4C8F-AE6B-BCAEF2D36C7F}" dt="2024-01-02T21:00:06.014" v="220" actId="1076"/>
          <ac:spMkLst>
            <pc:docMk/>
            <pc:sldMk cId="4228758" sldId="270"/>
            <ac:spMk id="2" creationId="{3D10C0BB-E1B3-A8C9-53C5-BA6CED674210}"/>
          </ac:spMkLst>
        </pc:spChg>
        <pc:spChg chg="mod">
          <ac:chgData name="Lone Holm" userId="7d842e5b-cf67-4c81-b6ad-77c74fa52b7c" providerId="ADAL" clId="{B06CD959-1444-4C8F-AE6B-BCAEF2D36C7F}" dt="2024-01-03T09:36:54.286" v="1165" actId="14100"/>
          <ac:spMkLst>
            <pc:docMk/>
            <pc:sldMk cId="4228758" sldId="270"/>
            <ac:spMk id="3" creationId="{B4FB3273-DC66-E29F-F208-56F9F1873FA9}"/>
          </ac:spMkLst>
        </pc:spChg>
        <pc:spChg chg="add mod">
          <ac:chgData name="Lone Holm" userId="7d842e5b-cf67-4c81-b6ad-77c74fa52b7c" providerId="ADAL" clId="{B06CD959-1444-4C8F-AE6B-BCAEF2D36C7F}" dt="2024-01-02T22:27:42.359" v="1044" actId="1038"/>
          <ac:spMkLst>
            <pc:docMk/>
            <pc:sldMk cId="4228758" sldId="270"/>
            <ac:spMk id="4" creationId="{700A649B-A74A-E005-EFCE-ED7D38C348F1}"/>
          </ac:spMkLst>
        </pc:spChg>
        <pc:spChg chg="add mod">
          <ac:chgData name="Lone Holm" userId="7d842e5b-cf67-4c81-b6ad-77c74fa52b7c" providerId="ADAL" clId="{B06CD959-1444-4C8F-AE6B-BCAEF2D36C7F}" dt="2024-01-02T22:27:42.359" v="1044" actId="1038"/>
          <ac:spMkLst>
            <pc:docMk/>
            <pc:sldMk cId="4228758" sldId="270"/>
            <ac:spMk id="5" creationId="{DE8802AF-9840-D06A-E51A-7B6242DA8EC8}"/>
          </ac:spMkLst>
        </pc:spChg>
        <pc:spChg chg="add mod">
          <ac:chgData name="Lone Holm" userId="7d842e5b-cf67-4c81-b6ad-77c74fa52b7c" providerId="ADAL" clId="{B06CD959-1444-4C8F-AE6B-BCAEF2D36C7F}" dt="2024-01-02T22:27:42.359" v="1044" actId="1038"/>
          <ac:spMkLst>
            <pc:docMk/>
            <pc:sldMk cId="4228758" sldId="270"/>
            <ac:spMk id="6" creationId="{FB9E3B23-C298-A678-81E7-48370709FD95}"/>
          </ac:spMkLst>
        </pc:spChg>
        <pc:spChg chg="add mod">
          <ac:chgData name="Lone Holm" userId="7d842e5b-cf67-4c81-b6ad-77c74fa52b7c" providerId="ADAL" clId="{B06CD959-1444-4C8F-AE6B-BCAEF2D36C7F}" dt="2024-01-03T09:36:59.876" v="1170" actId="1037"/>
          <ac:spMkLst>
            <pc:docMk/>
            <pc:sldMk cId="4228758" sldId="270"/>
            <ac:spMk id="7" creationId="{96AF4EDA-CF0C-073A-6DFB-D0CBE9A79AA7}"/>
          </ac:spMkLst>
        </pc:spChg>
        <pc:spChg chg="add mod">
          <ac:chgData name="Lone Holm" userId="7d842e5b-cf67-4c81-b6ad-77c74fa52b7c" providerId="ADAL" clId="{B06CD959-1444-4C8F-AE6B-BCAEF2D36C7F}" dt="2024-01-02T22:24:51.574" v="1009" actId="1036"/>
          <ac:spMkLst>
            <pc:docMk/>
            <pc:sldMk cId="4228758" sldId="270"/>
            <ac:spMk id="8" creationId="{791D4839-F2CC-02A0-BB6C-C54641BC24F2}"/>
          </ac:spMkLst>
        </pc:spChg>
      </pc:sldChg>
      <pc:sldChg chg="del">
        <pc:chgData name="Lone Holm" userId="7d842e5b-cf67-4c81-b6ad-77c74fa52b7c" providerId="ADAL" clId="{B06CD959-1444-4C8F-AE6B-BCAEF2D36C7F}" dt="2024-01-02T20:52:03.010" v="193"/>
        <pc:sldMkLst>
          <pc:docMk/>
          <pc:sldMk cId="1597909349" sldId="270"/>
        </pc:sldMkLst>
      </pc:sldChg>
      <pc:sldChg chg="addSp delSp modSp new mod">
        <pc:chgData name="Lone Holm" userId="7d842e5b-cf67-4c81-b6ad-77c74fa52b7c" providerId="ADAL" clId="{B06CD959-1444-4C8F-AE6B-BCAEF2D36C7F}" dt="2024-01-03T15:21:49.927" v="3033" actId="20577"/>
        <pc:sldMkLst>
          <pc:docMk/>
          <pc:sldMk cId="3167735382" sldId="271"/>
        </pc:sldMkLst>
        <pc:spChg chg="mod">
          <ac:chgData name="Lone Holm" userId="7d842e5b-cf67-4c81-b6ad-77c74fa52b7c" providerId="ADAL" clId="{B06CD959-1444-4C8F-AE6B-BCAEF2D36C7F}" dt="2024-01-03T11:03:49.467" v="1428" actId="20577"/>
          <ac:spMkLst>
            <pc:docMk/>
            <pc:sldMk cId="3167735382" sldId="271"/>
            <ac:spMk id="2" creationId="{B880AD7B-F9F2-8DB3-1E6A-989AD36EFECF}"/>
          </ac:spMkLst>
        </pc:spChg>
        <pc:spChg chg="del">
          <ac:chgData name="Lone Holm" userId="7d842e5b-cf67-4c81-b6ad-77c74fa52b7c" providerId="ADAL" clId="{B06CD959-1444-4C8F-AE6B-BCAEF2D36C7F}" dt="2024-01-03T09:42:32.663" v="1172"/>
          <ac:spMkLst>
            <pc:docMk/>
            <pc:sldMk cId="3167735382" sldId="271"/>
            <ac:spMk id="3" creationId="{5DDB2A2D-44C9-EDFF-7C9D-F5077F90132D}"/>
          </ac:spMkLst>
        </pc:spChg>
        <pc:spChg chg="add del mod">
          <ac:chgData name="Lone Holm" userId="7d842e5b-cf67-4c81-b6ad-77c74fa52b7c" providerId="ADAL" clId="{B06CD959-1444-4C8F-AE6B-BCAEF2D36C7F}" dt="2024-01-03T10:55:46.612" v="1213" actId="478"/>
          <ac:spMkLst>
            <pc:docMk/>
            <pc:sldMk cId="3167735382" sldId="271"/>
            <ac:spMk id="5" creationId="{6F120208-899B-53D5-BD03-E941B6CF104A}"/>
          </ac:spMkLst>
        </pc:spChg>
        <pc:spChg chg="add mod">
          <ac:chgData name="Lone Holm" userId="7d842e5b-cf67-4c81-b6ad-77c74fa52b7c" providerId="ADAL" clId="{B06CD959-1444-4C8F-AE6B-BCAEF2D36C7F}" dt="2024-01-03T15:21:49.927" v="3033" actId="20577"/>
          <ac:spMkLst>
            <pc:docMk/>
            <pc:sldMk cId="3167735382" sldId="271"/>
            <ac:spMk id="6" creationId="{3F1AA7E4-8E72-F6D5-26F0-26D8189769E5}"/>
          </ac:spMkLst>
        </pc:spChg>
        <pc:spChg chg="add del mod">
          <ac:chgData name="Lone Holm" userId="7d842e5b-cf67-4c81-b6ad-77c74fa52b7c" providerId="ADAL" clId="{B06CD959-1444-4C8F-AE6B-BCAEF2D36C7F}" dt="2024-01-03T10:55:52.282" v="1215" actId="478"/>
          <ac:spMkLst>
            <pc:docMk/>
            <pc:sldMk cId="3167735382" sldId="271"/>
            <ac:spMk id="8" creationId="{6F28C07B-FBCA-B372-CFC7-E037122C0D2E}"/>
          </ac:spMkLst>
        </pc:spChg>
        <pc:spChg chg="add del mod">
          <ac:chgData name="Lone Holm" userId="7d842e5b-cf67-4c81-b6ad-77c74fa52b7c" providerId="ADAL" clId="{B06CD959-1444-4C8F-AE6B-BCAEF2D36C7F}" dt="2024-01-03T10:56:45.252" v="1235" actId="478"/>
          <ac:spMkLst>
            <pc:docMk/>
            <pc:sldMk cId="3167735382" sldId="271"/>
            <ac:spMk id="10" creationId="{8CB9318B-16D4-9569-EF88-593931624AF5}"/>
          </ac:spMkLst>
        </pc:spChg>
        <pc:spChg chg="add del mod">
          <ac:chgData name="Lone Holm" userId="7d842e5b-cf67-4c81-b6ad-77c74fa52b7c" providerId="ADAL" clId="{B06CD959-1444-4C8F-AE6B-BCAEF2D36C7F}" dt="2024-01-03T11:02:48.270" v="1400" actId="478"/>
          <ac:spMkLst>
            <pc:docMk/>
            <pc:sldMk cId="3167735382" sldId="271"/>
            <ac:spMk id="11" creationId="{0AA4BBE0-98BD-81E2-6053-11CC1E673925}"/>
          </ac:spMkLst>
        </pc:spChg>
        <pc:spChg chg="add mod">
          <ac:chgData name="Lone Holm" userId="7d842e5b-cf67-4c81-b6ad-77c74fa52b7c" providerId="ADAL" clId="{B06CD959-1444-4C8F-AE6B-BCAEF2D36C7F}" dt="2024-01-03T11:04:50.568" v="1440" actId="1035"/>
          <ac:spMkLst>
            <pc:docMk/>
            <pc:sldMk cId="3167735382" sldId="271"/>
            <ac:spMk id="12" creationId="{B43A06F1-7261-D478-B9E8-E3D63F8B3399}"/>
          </ac:spMkLst>
        </pc:spChg>
        <pc:graphicFrameChg chg="add del mod modGraphic">
          <ac:chgData name="Lone Holm" userId="7d842e5b-cf67-4c81-b6ad-77c74fa52b7c" providerId="ADAL" clId="{B06CD959-1444-4C8F-AE6B-BCAEF2D36C7F}" dt="2024-01-03T10:56:40.738" v="1234" actId="478"/>
          <ac:graphicFrameMkLst>
            <pc:docMk/>
            <pc:sldMk cId="3167735382" sldId="271"/>
            <ac:graphicFrameMk id="4" creationId="{012D6E99-09B0-26BD-D834-23C0D639232E}"/>
          </ac:graphicFrameMkLst>
        </pc:graphicFrameChg>
        <pc:picChg chg="add mod">
          <ac:chgData name="Lone Holm" userId="7d842e5b-cf67-4c81-b6ad-77c74fa52b7c" providerId="ADAL" clId="{B06CD959-1444-4C8F-AE6B-BCAEF2D36C7F}" dt="2024-01-03T11:03:00.656" v="1413" actId="1037"/>
          <ac:picMkLst>
            <pc:docMk/>
            <pc:sldMk cId="3167735382" sldId="271"/>
            <ac:picMk id="1026" creationId="{C53C8ABF-2CCF-B9BC-C0C0-25187BF5E5E6}"/>
          </ac:picMkLst>
        </pc:picChg>
        <pc:picChg chg="add mod">
          <ac:chgData name="Lone Holm" userId="7d842e5b-cf67-4c81-b6ad-77c74fa52b7c" providerId="ADAL" clId="{B06CD959-1444-4C8F-AE6B-BCAEF2D36C7F}" dt="2024-01-03T11:04:20.155" v="1429" actId="14100"/>
          <ac:picMkLst>
            <pc:docMk/>
            <pc:sldMk cId="3167735382" sldId="271"/>
            <ac:picMk id="1027" creationId="{FDC3F0FD-E030-85CF-1218-4C37E41FBE84}"/>
          </ac:picMkLst>
        </pc:picChg>
        <pc:picChg chg="add del mod">
          <ac:chgData name="Lone Holm" userId="7d842e5b-cf67-4c81-b6ad-77c74fa52b7c" providerId="ADAL" clId="{B06CD959-1444-4C8F-AE6B-BCAEF2D36C7F}" dt="2024-01-03T10:54:21.917" v="1191" actId="478"/>
          <ac:picMkLst>
            <pc:docMk/>
            <pc:sldMk cId="3167735382" sldId="271"/>
            <ac:picMk id="1029" creationId="{BD108DD0-1119-F1B6-023B-7042777CBAF0}"/>
          </ac:picMkLst>
        </pc:picChg>
        <pc:picChg chg="add del">
          <ac:chgData name="Lone Holm" userId="7d842e5b-cf67-4c81-b6ad-77c74fa52b7c" providerId="ADAL" clId="{B06CD959-1444-4C8F-AE6B-BCAEF2D36C7F}" dt="2024-01-03T11:02:42.613" v="1397" actId="478"/>
          <ac:picMkLst>
            <pc:docMk/>
            <pc:sldMk cId="3167735382" sldId="271"/>
            <ac:picMk id="1031" creationId="{D0A27A6B-9065-FF7D-CB28-1CCC59EAB08C}"/>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da-DK"/>
              <a:t>Klik for at redigere titeltypografien i masteren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da-DK"/>
              <a:t>Klik for at redigere titeltypografien i masteren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7" name="Date Placeholder 6"/>
          <p:cNvSpPr>
            <a:spLocks noGrp="1"/>
          </p:cNvSpPr>
          <p:nvPr>
            <p:ph type="dt" sz="half" idx="10"/>
          </p:nvPr>
        </p:nvSpPr>
        <p:spPr/>
        <p:txBody>
          <a:bodyPr/>
          <a:lstStyle/>
          <a:p>
            <a:fld id="{1160EA64-D806-43AC-9DF2-F8C432F32B4C}" type="datetimeFigureOut">
              <a:rPr lang="en-US" dirty="0"/>
              <a:t>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Content Placeholder 3"/>
          <p:cNvSpPr>
            <a:spLocks noGrp="1"/>
          </p:cNvSpPr>
          <p:nvPr>
            <p:ph sz="half" idx="2"/>
          </p:nvPr>
        </p:nvSpPr>
        <p:spPr>
          <a:xfrm>
            <a:off x="1583436" y="3143250"/>
            <a:ext cx="4270248" cy="259677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7" name="Date Placeholder 6"/>
          <p:cNvSpPr>
            <a:spLocks noGrp="1"/>
          </p:cNvSpPr>
          <p:nvPr>
            <p:ph type="dt" sz="half" idx="10"/>
          </p:nvPr>
        </p:nvSpPr>
        <p:spPr/>
        <p:txBody>
          <a:bodyPr/>
          <a:lstStyle/>
          <a:p>
            <a:fld id="{4F7D4976-E339-4826-83B7-FBD03F55ECF8}" type="datetimeFigureOut">
              <a:rPr lang="en-US" dirty="0"/>
              <a:t>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da-DK"/>
              <a:t>Klik for at redigere titeltypografien i masteren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da-DK"/>
              <a:t>Klik for at redigere titeltypografien i masteren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9" name="Date Placeholder 8"/>
          <p:cNvSpPr>
            <a:spLocks noGrp="1"/>
          </p:cNvSpPr>
          <p:nvPr>
            <p:ph type="dt" sz="half" idx="10"/>
          </p:nvPr>
        </p:nvSpPr>
        <p:spPr/>
        <p:txBody>
          <a:bodyPr/>
          <a:lstStyle/>
          <a:p>
            <a:fld id="{D1BE4249-C0D0-4B06-8692-E8BB871AF643}" type="datetimeFigureOut">
              <a:rPr lang="en-US" dirty="0"/>
              <a:t>1/2/2024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youtube.com/watch?v=10z973U5bX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623A38-DCD8-FF64-4B66-791976D327FB}"/>
              </a:ext>
            </a:extLst>
          </p:cNvPr>
          <p:cNvSpPr>
            <a:spLocks noGrp="1"/>
          </p:cNvSpPr>
          <p:nvPr>
            <p:ph type="ctrTitle"/>
          </p:nvPr>
        </p:nvSpPr>
        <p:spPr/>
        <p:txBody>
          <a:bodyPr/>
          <a:lstStyle/>
          <a:p>
            <a:pPr marL="0" indent="0">
              <a:buNone/>
            </a:pPr>
            <a:r>
              <a:rPr lang="da-DK" dirty="0" err="1"/>
              <a:t>Vorbereitung</a:t>
            </a:r>
            <a:r>
              <a:rPr lang="da-DK" dirty="0"/>
              <a:t> der </a:t>
            </a:r>
            <a:r>
              <a:rPr lang="da-DK" dirty="0" err="1"/>
              <a:t>Plenartagung</a:t>
            </a:r>
            <a:endParaRPr lang="da-DK" dirty="0"/>
          </a:p>
        </p:txBody>
      </p:sp>
    </p:spTree>
    <p:extLst>
      <p:ext uri="{BB962C8B-B14F-4D97-AF65-F5344CB8AC3E}">
        <p14:creationId xmlns:p14="http://schemas.microsoft.com/office/powerpoint/2010/main" val="308812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E221B6-832B-2B1E-D255-F02E2EE60AE5}"/>
              </a:ext>
            </a:extLst>
          </p:cNvPr>
          <p:cNvSpPr>
            <a:spLocks noGrp="1"/>
          </p:cNvSpPr>
          <p:nvPr>
            <p:ph type="title"/>
          </p:nvPr>
        </p:nvSpPr>
        <p:spPr/>
        <p:txBody>
          <a:bodyPr/>
          <a:lstStyle/>
          <a:p>
            <a:r>
              <a:rPr lang="de-DE" dirty="0"/>
              <a:t>Der Unterrichtsverlauf</a:t>
            </a:r>
          </a:p>
        </p:txBody>
      </p:sp>
      <p:sp>
        <p:nvSpPr>
          <p:cNvPr id="3" name="Pladsholder til indhold 2">
            <a:extLst>
              <a:ext uri="{FF2B5EF4-FFF2-40B4-BE49-F238E27FC236}">
                <a16:creationId xmlns:a16="http://schemas.microsoft.com/office/drawing/2014/main" id="{BB23F0D5-19D9-1902-285B-79C3C71995B7}"/>
              </a:ext>
            </a:extLst>
          </p:cNvPr>
          <p:cNvSpPr>
            <a:spLocks noGrp="1"/>
          </p:cNvSpPr>
          <p:nvPr>
            <p:ph idx="1"/>
          </p:nvPr>
        </p:nvSpPr>
        <p:spPr>
          <a:xfrm>
            <a:off x="2231136" y="2529332"/>
            <a:ext cx="7729728" cy="3586615"/>
          </a:xfrm>
        </p:spPr>
        <p:txBody>
          <a:bodyPr>
            <a:normAutofit fontScale="92500" lnSpcReduction="10000"/>
          </a:bodyPr>
          <a:lstStyle/>
          <a:p>
            <a:pPr marL="0" indent="0">
              <a:buNone/>
            </a:pPr>
            <a:r>
              <a:rPr lang="de-DE" dirty="0"/>
              <a:t>Modul 1: Was ist die Europäische Union?</a:t>
            </a:r>
          </a:p>
          <a:p>
            <a:pPr marL="0" indent="0">
              <a:buNone/>
            </a:pPr>
            <a:r>
              <a:rPr lang="de-DE" dirty="0"/>
              <a:t>Modul 2: Was ist die Europäische Union?</a:t>
            </a:r>
          </a:p>
          <a:p>
            <a:pPr marL="0" indent="0">
              <a:buNone/>
            </a:pPr>
            <a:r>
              <a:rPr lang="de-DE" dirty="0"/>
              <a:t>Modul 3: </a:t>
            </a:r>
            <a:r>
              <a:rPr lang="de-DE" dirty="0">
                <a:latin typeface="Calibri" panose="020F0502020204030204" pitchFamily="34" charset="0"/>
                <a:ea typeface="Calibri" panose="020F0502020204030204" pitchFamily="34" charset="0"/>
                <a:cs typeface="Times New Roman" panose="02020603050405020304" pitchFamily="18" charset="0"/>
              </a:rPr>
              <a:t>Wie funktioniert die Europäische Union?</a:t>
            </a:r>
            <a:endParaRPr lang="de-DE" dirty="0"/>
          </a:p>
          <a:p>
            <a:pPr marL="0" indent="0">
              <a:buNone/>
            </a:pPr>
            <a:r>
              <a:rPr lang="de-DE" dirty="0"/>
              <a:t>Modul 4: Die deutsche Geschichte</a:t>
            </a:r>
            <a:endParaRPr lang="de-DE" dirty="0">
              <a:highlight>
                <a:srgbClr val="FFFF00"/>
              </a:highlight>
            </a:endParaRPr>
          </a:p>
          <a:p>
            <a:pPr marL="0" indent="0">
              <a:buNone/>
            </a:pPr>
            <a:r>
              <a:rPr lang="de-DE" dirty="0"/>
              <a:t>Modul 5: Die deutsche Geschichte</a:t>
            </a:r>
            <a:endParaRPr lang="de-DE" dirty="0">
              <a:highlight>
                <a:srgbClr val="FFFF00"/>
              </a:highlight>
            </a:endParaRPr>
          </a:p>
          <a:p>
            <a:pPr marL="0" indent="0">
              <a:buNone/>
            </a:pPr>
            <a:r>
              <a:rPr lang="de-DE" dirty="0"/>
              <a:t>Modul 6: Politische Parteien in Deutschland</a:t>
            </a:r>
          </a:p>
          <a:p>
            <a:pPr marL="0" indent="0">
              <a:buNone/>
            </a:pPr>
            <a:r>
              <a:rPr lang="de-DE" dirty="0"/>
              <a:t>Modul 7: Die politischen Fraktionen im Europa-Parlament</a:t>
            </a:r>
          </a:p>
          <a:p>
            <a:pPr marL="0" indent="0">
              <a:buNone/>
            </a:pPr>
            <a:r>
              <a:rPr lang="de-DE" b="1" dirty="0"/>
              <a:t>Modul 8: Vorbereitung der Plenartagung</a:t>
            </a:r>
          </a:p>
          <a:p>
            <a:pPr marL="0" indent="0">
              <a:buNone/>
            </a:pPr>
            <a:r>
              <a:rPr lang="de-DE" dirty="0"/>
              <a:t>Modul 9: Vorbereitung der Plenartagung</a:t>
            </a:r>
          </a:p>
          <a:p>
            <a:pPr marL="0" indent="0">
              <a:buNone/>
            </a:pPr>
            <a:r>
              <a:rPr lang="de-DE" dirty="0"/>
              <a:t>Modul 10: Plenartagung</a:t>
            </a:r>
          </a:p>
        </p:txBody>
      </p:sp>
    </p:spTree>
    <p:extLst>
      <p:ext uri="{BB962C8B-B14F-4D97-AF65-F5344CB8AC3E}">
        <p14:creationId xmlns:p14="http://schemas.microsoft.com/office/powerpoint/2010/main" val="3146074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10C0BB-E1B3-A8C9-53C5-BA6CED674210}"/>
              </a:ext>
            </a:extLst>
          </p:cNvPr>
          <p:cNvSpPr>
            <a:spLocks noGrp="1"/>
          </p:cNvSpPr>
          <p:nvPr>
            <p:ph type="title"/>
          </p:nvPr>
        </p:nvSpPr>
        <p:spPr/>
        <p:txBody>
          <a:bodyPr/>
          <a:lstStyle/>
          <a:p>
            <a:pPr marL="0" indent="0">
              <a:buNone/>
            </a:pPr>
            <a:r>
              <a:rPr lang="de-DE" dirty="0"/>
              <a:t>Vorbereitung der Plenartagung</a:t>
            </a:r>
            <a:endParaRPr lang="es-ES" dirty="0"/>
          </a:p>
        </p:txBody>
      </p:sp>
      <p:sp>
        <p:nvSpPr>
          <p:cNvPr id="3" name="Pladsholder til indhold 2">
            <a:extLst>
              <a:ext uri="{FF2B5EF4-FFF2-40B4-BE49-F238E27FC236}">
                <a16:creationId xmlns:a16="http://schemas.microsoft.com/office/drawing/2014/main" id="{B4FB3273-DC66-E29F-F208-56F9F1873FA9}"/>
              </a:ext>
            </a:extLst>
          </p:cNvPr>
          <p:cNvSpPr>
            <a:spLocks noGrp="1"/>
          </p:cNvSpPr>
          <p:nvPr>
            <p:ph idx="1"/>
          </p:nvPr>
        </p:nvSpPr>
        <p:spPr/>
        <p:txBody>
          <a:bodyPr>
            <a:normAutofit/>
          </a:bodyPr>
          <a:lstStyle/>
          <a:p>
            <a:pPr marL="342900" indent="-342900">
              <a:buClrTx/>
              <a:buFont typeface="Arial" panose="020B0604020202020204" pitchFamily="34" charset="0"/>
              <a:buAutoNum type="arabicPeriod"/>
            </a:pPr>
            <a:r>
              <a:rPr lang="de-DE" dirty="0"/>
              <a:t>Quizlet live</a:t>
            </a:r>
          </a:p>
          <a:p>
            <a:pPr marL="342900" indent="-342900">
              <a:buClrTx/>
              <a:buAutoNum type="arabicPeriod"/>
            </a:pPr>
            <a:r>
              <a:rPr lang="de-DE" dirty="0"/>
              <a:t>Die Institutionen der EU – eine Wiederholung</a:t>
            </a:r>
          </a:p>
          <a:p>
            <a:pPr marL="342900" indent="-342900">
              <a:buClrTx/>
              <a:buAutoNum type="arabicPeriod"/>
            </a:pPr>
            <a:r>
              <a:rPr lang="de-DE" dirty="0"/>
              <a:t>Deutschland und Verteidigung</a:t>
            </a:r>
          </a:p>
          <a:p>
            <a:pPr marL="342900" indent="-342900">
              <a:buClrTx/>
              <a:buAutoNum type="arabicPeriod"/>
            </a:pPr>
            <a:r>
              <a:rPr lang="de-DE" dirty="0"/>
              <a:t>Der Gesetzentwurf</a:t>
            </a:r>
          </a:p>
        </p:txBody>
      </p:sp>
    </p:spTree>
    <p:extLst>
      <p:ext uri="{BB962C8B-B14F-4D97-AF65-F5344CB8AC3E}">
        <p14:creationId xmlns:p14="http://schemas.microsoft.com/office/powerpoint/2010/main" val="1476978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3F2B54-256C-07E4-06E1-6E3C04CC359B}"/>
              </a:ext>
            </a:extLst>
          </p:cNvPr>
          <p:cNvSpPr>
            <a:spLocks noGrp="1"/>
          </p:cNvSpPr>
          <p:nvPr>
            <p:ph type="ctrTitle"/>
          </p:nvPr>
        </p:nvSpPr>
        <p:spPr>
          <a:xfrm>
            <a:off x="1600200" y="2123868"/>
            <a:ext cx="8991600" cy="2610264"/>
          </a:xfrm>
        </p:spPr>
        <p:txBody>
          <a:bodyPr>
            <a:normAutofit/>
          </a:bodyPr>
          <a:lstStyle/>
          <a:p>
            <a:r>
              <a:rPr lang="da-DK" dirty="0"/>
              <a:t>Quizlet live</a:t>
            </a:r>
          </a:p>
        </p:txBody>
      </p:sp>
    </p:spTree>
    <p:extLst>
      <p:ext uri="{BB962C8B-B14F-4D97-AF65-F5344CB8AC3E}">
        <p14:creationId xmlns:p14="http://schemas.microsoft.com/office/powerpoint/2010/main" val="3974421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10C0BB-E1B3-A8C9-53C5-BA6CED674210}"/>
              </a:ext>
            </a:extLst>
          </p:cNvPr>
          <p:cNvSpPr>
            <a:spLocks noGrp="1"/>
          </p:cNvSpPr>
          <p:nvPr>
            <p:ph type="title"/>
          </p:nvPr>
        </p:nvSpPr>
        <p:spPr>
          <a:xfrm>
            <a:off x="2231136" y="494792"/>
            <a:ext cx="7729728" cy="1188720"/>
          </a:xfrm>
        </p:spPr>
        <p:txBody>
          <a:bodyPr/>
          <a:lstStyle/>
          <a:p>
            <a:pPr marL="0" indent="0">
              <a:buNone/>
            </a:pPr>
            <a:r>
              <a:rPr lang="de-DE" dirty="0"/>
              <a:t>Die Institutionen der EU</a:t>
            </a:r>
            <a:endParaRPr lang="es-ES" dirty="0"/>
          </a:p>
        </p:txBody>
      </p:sp>
      <p:sp>
        <p:nvSpPr>
          <p:cNvPr id="3" name="Pladsholder til indhold 2">
            <a:extLst>
              <a:ext uri="{FF2B5EF4-FFF2-40B4-BE49-F238E27FC236}">
                <a16:creationId xmlns:a16="http://schemas.microsoft.com/office/drawing/2014/main" id="{B4FB3273-DC66-E29F-F208-56F9F1873FA9}"/>
              </a:ext>
            </a:extLst>
          </p:cNvPr>
          <p:cNvSpPr>
            <a:spLocks noGrp="1"/>
          </p:cNvSpPr>
          <p:nvPr>
            <p:ph idx="1"/>
          </p:nvPr>
        </p:nvSpPr>
        <p:spPr>
          <a:xfrm>
            <a:off x="262636" y="2527300"/>
            <a:ext cx="2019300" cy="4089400"/>
          </a:xfrm>
        </p:spPr>
        <p:txBody>
          <a:bodyPr>
            <a:normAutofit/>
          </a:bodyPr>
          <a:lstStyle/>
          <a:p>
            <a:pPr marL="0" indent="0">
              <a:buClrTx/>
              <a:buNone/>
            </a:pPr>
            <a:r>
              <a:rPr lang="de-DE" sz="2000" dirty="0"/>
              <a:t>705 Abgeordnete</a:t>
            </a:r>
          </a:p>
          <a:p>
            <a:pPr marL="0" indent="0">
              <a:buClrTx/>
              <a:buNone/>
            </a:pPr>
            <a:r>
              <a:rPr lang="de-DE" sz="2000" dirty="0"/>
              <a:t>27 Ministerinnen und Minister</a:t>
            </a:r>
          </a:p>
          <a:p>
            <a:pPr marL="0" indent="0">
              <a:buClrTx/>
              <a:buNone/>
            </a:pPr>
            <a:r>
              <a:rPr lang="de-DE" sz="2000" dirty="0"/>
              <a:t>Entwurf von Gesetzen</a:t>
            </a:r>
          </a:p>
          <a:p>
            <a:pPr marL="0" indent="0">
              <a:buClrTx/>
              <a:buNone/>
            </a:pPr>
            <a:r>
              <a:rPr lang="de-DE" sz="2000" dirty="0"/>
              <a:t>Direkte Wahlen alle 5 Jahre</a:t>
            </a:r>
          </a:p>
          <a:p>
            <a:pPr marL="0" indent="0">
              <a:buClrTx/>
              <a:buNone/>
            </a:pPr>
            <a:r>
              <a:rPr lang="de-DE" sz="2000" dirty="0"/>
              <a:t>Einstimmigkeit in Sicherheitsfragen</a:t>
            </a:r>
          </a:p>
          <a:p>
            <a:pPr marL="0" indent="0">
              <a:buClrTx/>
              <a:buNone/>
            </a:pPr>
            <a:r>
              <a:rPr lang="de-DE" sz="2000" dirty="0"/>
              <a:t>Verwaltung der EU-Haushalt</a:t>
            </a:r>
          </a:p>
          <a:p>
            <a:pPr marL="0" indent="0">
              <a:buClrTx/>
              <a:buNone/>
            </a:pPr>
            <a:endParaRPr lang="de-DE" sz="2000" dirty="0"/>
          </a:p>
          <a:p>
            <a:pPr marL="0" indent="0">
              <a:buClrTx/>
              <a:buNone/>
            </a:pPr>
            <a:endParaRPr lang="de-DE" sz="2000" dirty="0"/>
          </a:p>
        </p:txBody>
      </p:sp>
      <p:sp>
        <p:nvSpPr>
          <p:cNvPr id="4" name="Rektangel 3">
            <a:extLst>
              <a:ext uri="{FF2B5EF4-FFF2-40B4-BE49-F238E27FC236}">
                <a16:creationId xmlns:a16="http://schemas.microsoft.com/office/drawing/2014/main" id="{700A649B-A74A-E005-EFCE-ED7D38C348F1}"/>
              </a:ext>
            </a:extLst>
          </p:cNvPr>
          <p:cNvSpPr/>
          <p:nvPr/>
        </p:nvSpPr>
        <p:spPr>
          <a:xfrm>
            <a:off x="4699000" y="2844800"/>
            <a:ext cx="2781300" cy="12827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2400" dirty="0"/>
              <a:t>Die </a:t>
            </a:r>
            <a:r>
              <a:rPr lang="da-DK" sz="2400" dirty="0" err="1"/>
              <a:t>Europäische</a:t>
            </a:r>
            <a:r>
              <a:rPr lang="da-DK" sz="2400" dirty="0"/>
              <a:t> Kommission</a:t>
            </a:r>
          </a:p>
        </p:txBody>
      </p:sp>
      <p:sp>
        <p:nvSpPr>
          <p:cNvPr id="5" name="Rektangel 4">
            <a:extLst>
              <a:ext uri="{FF2B5EF4-FFF2-40B4-BE49-F238E27FC236}">
                <a16:creationId xmlns:a16="http://schemas.microsoft.com/office/drawing/2014/main" id="{DE8802AF-9840-D06A-E51A-7B6242DA8EC8}"/>
              </a:ext>
            </a:extLst>
          </p:cNvPr>
          <p:cNvSpPr/>
          <p:nvPr/>
        </p:nvSpPr>
        <p:spPr>
          <a:xfrm>
            <a:off x="2819400" y="4851027"/>
            <a:ext cx="2781300" cy="12827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2400" dirty="0"/>
              <a:t>Das </a:t>
            </a:r>
            <a:r>
              <a:rPr lang="da-DK" sz="2400" dirty="0" err="1"/>
              <a:t>Europäische</a:t>
            </a:r>
            <a:r>
              <a:rPr lang="da-DK" sz="2400" dirty="0"/>
              <a:t> </a:t>
            </a:r>
          </a:p>
          <a:p>
            <a:pPr algn="ctr"/>
            <a:r>
              <a:rPr lang="da-DK" sz="2400" dirty="0"/>
              <a:t>Parlament</a:t>
            </a:r>
          </a:p>
        </p:txBody>
      </p:sp>
      <p:sp>
        <p:nvSpPr>
          <p:cNvPr id="6" name="Rektangel 5">
            <a:extLst>
              <a:ext uri="{FF2B5EF4-FFF2-40B4-BE49-F238E27FC236}">
                <a16:creationId xmlns:a16="http://schemas.microsoft.com/office/drawing/2014/main" id="{FB9E3B23-C298-A678-81E7-48370709FD95}"/>
              </a:ext>
            </a:extLst>
          </p:cNvPr>
          <p:cNvSpPr/>
          <p:nvPr/>
        </p:nvSpPr>
        <p:spPr>
          <a:xfrm>
            <a:off x="6563614" y="4851027"/>
            <a:ext cx="2781300" cy="12827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2400" dirty="0"/>
              <a:t>Der Rat der </a:t>
            </a:r>
            <a:r>
              <a:rPr lang="da-DK" sz="2400" dirty="0" err="1"/>
              <a:t>Europäischen</a:t>
            </a:r>
            <a:r>
              <a:rPr lang="da-DK" sz="2400" dirty="0"/>
              <a:t> Union</a:t>
            </a:r>
          </a:p>
        </p:txBody>
      </p:sp>
      <p:sp>
        <p:nvSpPr>
          <p:cNvPr id="7" name="Pladsholder til indhold 2">
            <a:extLst>
              <a:ext uri="{FF2B5EF4-FFF2-40B4-BE49-F238E27FC236}">
                <a16:creationId xmlns:a16="http://schemas.microsoft.com/office/drawing/2014/main" id="{96AF4EDA-CF0C-073A-6DFB-D0CBE9A79AA7}"/>
              </a:ext>
            </a:extLst>
          </p:cNvPr>
          <p:cNvSpPr txBox="1">
            <a:spLocks/>
          </p:cNvSpPr>
          <p:nvPr/>
        </p:nvSpPr>
        <p:spPr>
          <a:xfrm>
            <a:off x="9833864" y="2527300"/>
            <a:ext cx="2294636" cy="4127500"/>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ClrTx/>
              <a:buFont typeface="Arial" panose="020B0604020202020204" pitchFamily="34" charset="0"/>
              <a:buNone/>
            </a:pPr>
            <a:r>
              <a:rPr lang="de-DE" sz="2000" dirty="0"/>
              <a:t>Die Stimme der Bürgerinnen und Bürger</a:t>
            </a:r>
          </a:p>
          <a:p>
            <a:pPr marL="0" indent="0">
              <a:buClrTx/>
              <a:buFont typeface="Arial" panose="020B0604020202020204" pitchFamily="34" charset="0"/>
              <a:buNone/>
            </a:pPr>
            <a:r>
              <a:rPr lang="de-DE" sz="2000" dirty="0"/>
              <a:t>Verabschiedung von EU-Gesetzen</a:t>
            </a:r>
          </a:p>
          <a:p>
            <a:pPr marL="0" indent="0">
              <a:buClrTx/>
              <a:buFont typeface="Arial" panose="020B0604020202020204" pitchFamily="34" charset="0"/>
              <a:buNone/>
            </a:pPr>
            <a:r>
              <a:rPr lang="de-DE" sz="2000" dirty="0"/>
              <a:t>27 Kommissare und Kommissarinnen</a:t>
            </a:r>
          </a:p>
          <a:p>
            <a:pPr marL="0" indent="0">
              <a:buClrTx/>
              <a:buFont typeface="Arial" panose="020B0604020202020204" pitchFamily="34" charset="0"/>
              <a:buNone/>
            </a:pPr>
            <a:r>
              <a:rPr lang="de-DE" sz="2000" dirty="0"/>
              <a:t>Vertretung der europäischen Regierungen</a:t>
            </a:r>
          </a:p>
          <a:p>
            <a:pPr marL="0" indent="0">
              <a:buClrTx/>
              <a:buNone/>
            </a:pPr>
            <a:r>
              <a:rPr lang="de-DE" sz="2000" dirty="0"/>
              <a:t>Plenartagungen</a:t>
            </a:r>
          </a:p>
          <a:p>
            <a:pPr marL="0" indent="0">
              <a:buClrTx/>
              <a:buFont typeface="Arial" panose="020B0604020202020204" pitchFamily="34" charset="0"/>
              <a:buNone/>
            </a:pPr>
            <a:endParaRPr lang="de-DE" sz="2000" dirty="0"/>
          </a:p>
        </p:txBody>
      </p:sp>
      <p:sp>
        <p:nvSpPr>
          <p:cNvPr id="8" name="Pladsholder til indhold 2">
            <a:extLst>
              <a:ext uri="{FF2B5EF4-FFF2-40B4-BE49-F238E27FC236}">
                <a16:creationId xmlns:a16="http://schemas.microsoft.com/office/drawing/2014/main" id="{791D4839-F2CC-02A0-BB6C-C54641BC24F2}"/>
              </a:ext>
            </a:extLst>
          </p:cNvPr>
          <p:cNvSpPr txBox="1">
            <a:spLocks/>
          </p:cNvSpPr>
          <p:nvPr/>
        </p:nvSpPr>
        <p:spPr>
          <a:xfrm>
            <a:off x="2231136" y="1765300"/>
            <a:ext cx="7729728" cy="52107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ClrTx/>
              <a:buFont typeface="Arial" panose="020B0604020202020204" pitchFamily="34" charset="0"/>
              <a:buNone/>
            </a:pPr>
            <a:r>
              <a:rPr lang="de-DE" sz="2400" dirty="0"/>
              <a:t>Welche Informationen passen zu welchen Institutionen?</a:t>
            </a:r>
          </a:p>
          <a:p>
            <a:pPr marL="0" indent="0">
              <a:buClrTx/>
              <a:buFont typeface="Arial" panose="020B0604020202020204" pitchFamily="34" charset="0"/>
              <a:buNone/>
            </a:pPr>
            <a:endParaRPr lang="de-DE" dirty="0"/>
          </a:p>
        </p:txBody>
      </p:sp>
    </p:spTree>
    <p:extLst>
      <p:ext uri="{BB962C8B-B14F-4D97-AF65-F5344CB8AC3E}">
        <p14:creationId xmlns:p14="http://schemas.microsoft.com/office/powerpoint/2010/main" val="4228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6F08BE-AB14-BCF0-B4CB-4E770CF9B2F5}"/>
              </a:ext>
            </a:extLst>
          </p:cNvPr>
          <p:cNvSpPr>
            <a:spLocks noGrp="1"/>
          </p:cNvSpPr>
          <p:nvPr>
            <p:ph type="title"/>
          </p:nvPr>
        </p:nvSpPr>
        <p:spPr/>
        <p:txBody>
          <a:bodyPr/>
          <a:lstStyle/>
          <a:p>
            <a:r>
              <a:rPr lang="da-DK" dirty="0" err="1"/>
              <a:t>Zusammenfassende</a:t>
            </a:r>
            <a:r>
              <a:rPr lang="da-DK" dirty="0"/>
              <a:t> </a:t>
            </a:r>
            <a:r>
              <a:rPr lang="da-DK" dirty="0" err="1"/>
              <a:t>Fragen</a:t>
            </a:r>
            <a:endParaRPr lang="da-DK" dirty="0"/>
          </a:p>
        </p:txBody>
      </p:sp>
      <p:sp>
        <p:nvSpPr>
          <p:cNvPr id="3" name="Pladsholder til indhold 2">
            <a:extLst>
              <a:ext uri="{FF2B5EF4-FFF2-40B4-BE49-F238E27FC236}">
                <a16:creationId xmlns:a16="http://schemas.microsoft.com/office/drawing/2014/main" id="{E7550017-026C-B0F5-B0FA-E245D354FCB8}"/>
              </a:ext>
            </a:extLst>
          </p:cNvPr>
          <p:cNvSpPr>
            <a:spLocks noGrp="1"/>
          </p:cNvSpPr>
          <p:nvPr>
            <p:ph idx="1"/>
          </p:nvPr>
        </p:nvSpPr>
        <p:spPr/>
        <p:txBody>
          <a:bodyPr/>
          <a:lstStyle/>
          <a:p>
            <a:pPr lvl="0">
              <a:lnSpc>
                <a:spcPct val="107000"/>
              </a:lnSpc>
              <a:buClrTx/>
            </a:pPr>
            <a:r>
              <a:rPr lang="da-DK" sz="1800" kern="100" dirty="0" err="1">
                <a:effectLst/>
                <a:latin typeface="+mj-lt"/>
                <a:ea typeface="Calibri" panose="020F0502020204030204" pitchFamily="34" charset="0"/>
                <a:cs typeface="Times New Roman" panose="02020603050405020304" pitchFamily="18" charset="0"/>
              </a:rPr>
              <a:t>Welche</a:t>
            </a:r>
            <a:r>
              <a:rPr lang="da-DK" sz="1800" kern="100" dirty="0">
                <a:effectLst/>
                <a:latin typeface="+mj-lt"/>
                <a:ea typeface="Calibri" panose="020F0502020204030204" pitchFamily="34" charset="0"/>
                <a:cs typeface="Times New Roman" panose="02020603050405020304" pitchFamily="18" charset="0"/>
              </a:rPr>
              <a:t> </a:t>
            </a:r>
            <a:r>
              <a:rPr lang="da-DK" sz="1800" kern="100" dirty="0" err="1">
                <a:effectLst/>
                <a:latin typeface="+mj-lt"/>
                <a:ea typeface="Calibri" panose="020F0502020204030204" pitchFamily="34" charset="0"/>
                <a:cs typeface="Times New Roman" panose="02020603050405020304" pitchFamily="18" charset="0"/>
              </a:rPr>
              <a:t>Gewalt</a:t>
            </a:r>
            <a:r>
              <a:rPr lang="da-DK" sz="1800" kern="100" dirty="0">
                <a:effectLst/>
                <a:latin typeface="+mj-lt"/>
                <a:ea typeface="Calibri" panose="020F0502020204030204" pitchFamily="34" charset="0"/>
                <a:cs typeface="Times New Roman" panose="02020603050405020304" pitchFamily="18" charset="0"/>
              </a:rPr>
              <a:t> hat das </a:t>
            </a:r>
            <a:r>
              <a:rPr lang="da-DK" sz="1800" kern="100" dirty="0" err="1">
                <a:effectLst/>
                <a:latin typeface="+mj-lt"/>
                <a:ea typeface="Calibri" panose="020F0502020204030204" pitchFamily="34" charset="0"/>
                <a:cs typeface="Times New Roman" panose="02020603050405020304" pitchFamily="18" charset="0"/>
              </a:rPr>
              <a:t>Europäische</a:t>
            </a:r>
            <a:r>
              <a:rPr lang="da-DK" sz="1800" kern="100" dirty="0">
                <a:effectLst/>
                <a:latin typeface="+mj-lt"/>
                <a:ea typeface="Calibri" panose="020F0502020204030204" pitchFamily="34" charset="0"/>
                <a:cs typeface="Times New Roman" panose="02020603050405020304" pitchFamily="18" charset="0"/>
              </a:rPr>
              <a:t> Parlament in der EU?</a:t>
            </a:r>
          </a:p>
          <a:p>
            <a:pPr lvl="0">
              <a:lnSpc>
                <a:spcPct val="107000"/>
              </a:lnSpc>
              <a:buClrTx/>
            </a:pPr>
            <a:r>
              <a:rPr lang="da-DK" sz="1800" kern="100" dirty="0" err="1">
                <a:effectLst/>
                <a:latin typeface="+mj-lt"/>
                <a:ea typeface="Calibri" panose="020F0502020204030204" pitchFamily="34" charset="0"/>
                <a:cs typeface="Times New Roman" panose="02020603050405020304" pitchFamily="18" charset="0"/>
              </a:rPr>
              <a:t>Was</a:t>
            </a:r>
            <a:r>
              <a:rPr lang="da-DK" sz="1800" kern="100" dirty="0">
                <a:effectLst/>
                <a:latin typeface="+mj-lt"/>
                <a:ea typeface="Calibri" panose="020F0502020204030204" pitchFamily="34" charset="0"/>
                <a:cs typeface="Times New Roman" panose="02020603050405020304" pitchFamily="18" charset="0"/>
              </a:rPr>
              <a:t> </a:t>
            </a:r>
            <a:r>
              <a:rPr lang="da-DK" sz="1800" kern="100" dirty="0" err="1">
                <a:effectLst/>
                <a:latin typeface="+mj-lt"/>
                <a:ea typeface="Calibri" panose="020F0502020204030204" pitchFamily="34" charset="0"/>
                <a:cs typeface="Times New Roman" panose="02020603050405020304" pitchFamily="18" charset="0"/>
              </a:rPr>
              <a:t>ist</a:t>
            </a:r>
            <a:r>
              <a:rPr lang="da-DK" sz="1800" kern="100" dirty="0">
                <a:effectLst/>
                <a:latin typeface="+mj-lt"/>
                <a:ea typeface="Calibri" panose="020F0502020204030204" pitchFamily="34" charset="0"/>
                <a:cs typeface="Times New Roman" panose="02020603050405020304" pitchFamily="18" charset="0"/>
              </a:rPr>
              <a:t> </a:t>
            </a:r>
            <a:r>
              <a:rPr lang="da-DK" sz="1800" kern="100" dirty="0" err="1">
                <a:effectLst/>
                <a:latin typeface="+mj-lt"/>
                <a:ea typeface="Calibri" panose="020F0502020204030204" pitchFamily="34" charset="0"/>
                <a:cs typeface="Times New Roman" panose="02020603050405020304" pitchFamily="18" charset="0"/>
              </a:rPr>
              <a:t>eine</a:t>
            </a:r>
            <a:r>
              <a:rPr lang="da-DK" sz="1800" kern="100" dirty="0">
                <a:effectLst/>
                <a:latin typeface="+mj-lt"/>
                <a:ea typeface="Calibri" panose="020F0502020204030204" pitchFamily="34" charset="0"/>
                <a:cs typeface="Times New Roman" panose="02020603050405020304" pitchFamily="18" charset="0"/>
              </a:rPr>
              <a:t> </a:t>
            </a:r>
            <a:r>
              <a:rPr lang="da-DK" sz="1800" kern="100" dirty="0" err="1">
                <a:effectLst/>
                <a:latin typeface="+mj-lt"/>
                <a:ea typeface="Calibri" panose="020F0502020204030204" pitchFamily="34" charset="0"/>
                <a:cs typeface="Times New Roman" panose="02020603050405020304" pitchFamily="18" charset="0"/>
              </a:rPr>
              <a:t>Plenartagung</a:t>
            </a:r>
            <a:r>
              <a:rPr lang="da-DK" sz="1800" kern="100" dirty="0">
                <a:effectLst/>
                <a:latin typeface="+mj-lt"/>
                <a:ea typeface="Calibri" panose="020F0502020204030204" pitchFamily="34" charset="0"/>
                <a:cs typeface="Times New Roman" panose="02020603050405020304" pitchFamily="18" charset="0"/>
              </a:rPr>
              <a:t> in dem </a:t>
            </a:r>
            <a:r>
              <a:rPr lang="da-DK" sz="1800" kern="100" dirty="0" err="1">
                <a:effectLst/>
                <a:latin typeface="+mj-lt"/>
                <a:ea typeface="Calibri" panose="020F0502020204030204" pitchFamily="34" charset="0"/>
                <a:cs typeface="Times New Roman" panose="02020603050405020304" pitchFamily="18" charset="0"/>
              </a:rPr>
              <a:t>Europäischen</a:t>
            </a:r>
            <a:r>
              <a:rPr lang="da-DK" sz="1800" kern="100" dirty="0">
                <a:effectLst/>
                <a:latin typeface="+mj-lt"/>
                <a:ea typeface="Calibri" panose="020F0502020204030204" pitchFamily="34" charset="0"/>
                <a:cs typeface="Times New Roman" panose="02020603050405020304" pitchFamily="18" charset="0"/>
              </a:rPr>
              <a:t> Parlament?</a:t>
            </a:r>
          </a:p>
          <a:p>
            <a:pPr lvl="0">
              <a:lnSpc>
                <a:spcPct val="107000"/>
              </a:lnSpc>
              <a:buClrTx/>
            </a:pPr>
            <a:r>
              <a:rPr lang="da-DK" kern="100" dirty="0" err="1">
                <a:latin typeface="+mj-lt"/>
                <a:ea typeface="Calibri" panose="020F0502020204030204" pitchFamily="34" charset="0"/>
                <a:cs typeface="Times New Roman" panose="02020603050405020304" pitchFamily="18" charset="0"/>
              </a:rPr>
              <a:t>Welche</a:t>
            </a:r>
            <a:r>
              <a:rPr lang="da-DK" kern="100" dirty="0">
                <a:latin typeface="+mj-lt"/>
                <a:ea typeface="Calibri" panose="020F0502020204030204" pitchFamily="34" charset="0"/>
                <a:cs typeface="Times New Roman" panose="02020603050405020304" pitchFamily="18" charset="0"/>
              </a:rPr>
              <a:t> Haltung </a:t>
            </a:r>
            <a:r>
              <a:rPr lang="da-DK" kern="100" dirty="0" err="1">
                <a:latin typeface="+mj-lt"/>
                <a:ea typeface="Calibri" panose="020F0502020204030204" pitchFamily="34" charset="0"/>
                <a:cs typeface="Times New Roman" panose="02020603050405020304" pitchFamily="18" charset="0"/>
              </a:rPr>
              <a:t>haben</a:t>
            </a:r>
            <a:r>
              <a:rPr lang="da-DK" kern="100" dirty="0">
                <a:latin typeface="+mj-lt"/>
                <a:ea typeface="Calibri" panose="020F0502020204030204" pitchFamily="34" charset="0"/>
                <a:cs typeface="Times New Roman" panose="02020603050405020304" pitchFamily="18" charset="0"/>
              </a:rPr>
              <a:t> </a:t>
            </a:r>
            <a:r>
              <a:rPr lang="da-DK" kern="100" dirty="0" err="1">
                <a:latin typeface="+mj-lt"/>
                <a:ea typeface="Calibri" panose="020F0502020204030204" pitchFamily="34" charset="0"/>
                <a:cs typeface="Times New Roman" panose="02020603050405020304" pitchFamily="18" charset="0"/>
              </a:rPr>
              <a:t>eure</a:t>
            </a:r>
            <a:r>
              <a:rPr lang="da-DK" kern="100" dirty="0">
                <a:latin typeface="+mj-lt"/>
                <a:ea typeface="Calibri" panose="020F0502020204030204" pitchFamily="34" charset="0"/>
                <a:cs typeface="Times New Roman" panose="02020603050405020304" pitchFamily="18" charset="0"/>
              </a:rPr>
              <a:t> Fraktionen </a:t>
            </a:r>
            <a:r>
              <a:rPr lang="da-DK" kern="100" dirty="0" err="1">
                <a:latin typeface="+mj-lt"/>
                <a:ea typeface="Calibri" panose="020F0502020204030204" pitchFamily="34" charset="0"/>
                <a:cs typeface="Times New Roman" panose="02020603050405020304" pitchFamily="18" charset="0"/>
              </a:rPr>
              <a:t>zu</a:t>
            </a:r>
            <a:r>
              <a:rPr lang="da-DK" kern="100" dirty="0">
                <a:latin typeface="+mj-lt"/>
                <a:ea typeface="Calibri" panose="020F0502020204030204" pitchFamily="34" charset="0"/>
                <a:cs typeface="Times New Roman" panose="02020603050405020304" pitchFamily="18" charset="0"/>
              </a:rPr>
              <a:t> der EU? Sind </a:t>
            </a:r>
            <a:r>
              <a:rPr lang="da-DK" kern="100" dirty="0" err="1">
                <a:latin typeface="+mj-lt"/>
                <a:ea typeface="Calibri" panose="020F0502020204030204" pitchFamily="34" charset="0"/>
                <a:cs typeface="Times New Roman" panose="02020603050405020304" pitchFamily="18" charset="0"/>
              </a:rPr>
              <a:t>sie</a:t>
            </a:r>
            <a:r>
              <a:rPr lang="da-DK" kern="100" dirty="0">
                <a:latin typeface="+mj-lt"/>
                <a:ea typeface="Calibri" panose="020F0502020204030204" pitchFamily="34" charset="0"/>
                <a:cs typeface="Times New Roman" panose="02020603050405020304" pitchFamily="18" charset="0"/>
              </a:rPr>
              <a:t> positiv oder </a:t>
            </a:r>
            <a:r>
              <a:rPr lang="da-DK" kern="100" dirty="0" err="1">
                <a:latin typeface="+mj-lt"/>
                <a:ea typeface="Calibri" panose="020F0502020204030204" pitchFamily="34" charset="0"/>
                <a:cs typeface="Times New Roman" panose="02020603050405020304" pitchFamily="18" charset="0"/>
              </a:rPr>
              <a:t>eher</a:t>
            </a:r>
            <a:r>
              <a:rPr lang="da-DK" kern="100" dirty="0">
                <a:latin typeface="+mj-lt"/>
                <a:ea typeface="Calibri" panose="020F0502020204030204" pitchFamily="34" charset="0"/>
                <a:cs typeface="Times New Roman" panose="02020603050405020304" pitchFamily="18" charset="0"/>
              </a:rPr>
              <a:t> </a:t>
            </a:r>
            <a:r>
              <a:rPr lang="da-DK" kern="100" dirty="0" err="1">
                <a:latin typeface="+mj-lt"/>
                <a:ea typeface="Calibri" panose="020F0502020204030204" pitchFamily="34" charset="0"/>
                <a:cs typeface="Times New Roman" panose="02020603050405020304" pitchFamily="18" charset="0"/>
              </a:rPr>
              <a:t>skeptisch</a:t>
            </a:r>
            <a:r>
              <a:rPr lang="da-DK" kern="100" dirty="0">
                <a:latin typeface="+mj-lt"/>
                <a:ea typeface="Calibri" panose="020F0502020204030204" pitchFamily="34" charset="0"/>
                <a:cs typeface="Times New Roman" panose="02020603050405020304" pitchFamily="18" charset="0"/>
              </a:rPr>
              <a:t> – und </a:t>
            </a:r>
            <a:r>
              <a:rPr lang="da-DK" kern="100" dirty="0" err="1">
                <a:latin typeface="+mj-lt"/>
                <a:ea typeface="Calibri" panose="020F0502020204030204" pitchFamily="34" charset="0"/>
                <a:cs typeface="Times New Roman" panose="02020603050405020304" pitchFamily="18" charset="0"/>
              </a:rPr>
              <a:t>warum</a:t>
            </a:r>
            <a:r>
              <a:rPr lang="da-DK" kern="100" dirty="0">
                <a:latin typeface="+mj-lt"/>
                <a:ea typeface="Calibri" panose="020F0502020204030204" pitchFamily="34" charset="0"/>
                <a:cs typeface="Times New Roman" panose="02020603050405020304" pitchFamily="18" charset="0"/>
              </a:rPr>
              <a:t>?</a:t>
            </a:r>
          </a:p>
          <a:p>
            <a:pPr lvl="0">
              <a:lnSpc>
                <a:spcPct val="107000"/>
              </a:lnSpc>
              <a:buClrTx/>
            </a:pPr>
            <a:r>
              <a:rPr lang="da-DK" kern="100" dirty="0" err="1">
                <a:latin typeface="+mj-lt"/>
                <a:ea typeface="Calibri" panose="020F0502020204030204" pitchFamily="34" charset="0"/>
                <a:cs typeface="Times New Roman" panose="02020603050405020304" pitchFamily="18" charset="0"/>
              </a:rPr>
              <a:t>Welche</a:t>
            </a:r>
            <a:r>
              <a:rPr lang="da-DK" kern="100" dirty="0">
                <a:latin typeface="+mj-lt"/>
                <a:ea typeface="Calibri" panose="020F0502020204030204" pitchFamily="34" charset="0"/>
                <a:cs typeface="Times New Roman" panose="02020603050405020304" pitchFamily="18" charset="0"/>
              </a:rPr>
              <a:t> Haltung </a:t>
            </a:r>
            <a:r>
              <a:rPr lang="da-DK" kern="100" dirty="0" err="1">
                <a:latin typeface="+mj-lt"/>
                <a:ea typeface="Calibri" panose="020F0502020204030204" pitchFamily="34" charset="0"/>
                <a:cs typeface="Times New Roman" panose="02020603050405020304" pitchFamily="18" charset="0"/>
              </a:rPr>
              <a:t>haben</a:t>
            </a:r>
            <a:r>
              <a:rPr lang="da-DK" kern="100" dirty="0">
                <a:latin typeface="+mj-lt"/>
                <a:ea typeface="Calibri" panose="020F0502020204030204" pitchFamily="34" charset="0"/>
                <a:cs typeface="Times New Roman" panose="02020603050405020304" pitchFamily="18" charset="0"/>
              </a:rPr>
              <a:t> die </a:t>
            </a:r>
            <a:r>
              <a:rPr lang="da-DK" kern="100" dirty="0" err="1">
                <a:latin typeface="+mj-lt"/>
                <a:ea typeface="Calibri" panose="020F0502020204030204" pitchFamily="34" charset="0"/>
                <a:cs typeface="Times New Roman" panose="02020603050405020304" pitchFamily="18" charset="0"/>
              </a:rPr>
              <a:t>linken</a:t>
            </a:r>
            <a:r>
              <a:rPr lang="da-DK" kern="100" dirty="0">
                <a:latin typeface="+mj-lt"/>
                <a:ea typeface="Calibri" panose="020F0502020204030204" pitchFamily="34" charset="0"/>
                <a:cs typeface="Times New Roman" panose="02020603050405020304" pitchFamily="18" charset="0"/>
              </a:rPr>
              <a:t> und die </a:t>
            </a:r>
            <a:r>
              <a:rPr lang="da-DK" kern="100" dirty="0" err="1">
                <a:latin typeface="+mj-lt"/>
                <a:ea typeface="Calibri" panose="020F0502020204030204" pitchFamily="34" charset="0"/>
                <a:cs typeface="Times New Roman" panose="02020603050405020304" pitchFamily="18" charset="0"/>
              </a:rPr>
              <a:t>rechten</a:t>
            </a:r>
            <a:r>
              <a:rPr lang="da-DK" kern="100" dirty="0">
                <a:latin typeface="+mj-lt"/>
                <a:ea typeface="Calibri" panose="020F0502020204030204" pitchFamily="34" charset="0"/>
                <a:cs typeface="Times New Roman" panose="02020603050405020304" pitchFamily="18" charset="0"/>
              </a:rPr>
              <a:t> Fraktionen </a:t>
            </a:r>
            <a:r>
              <a:rPr lang="da-DK" kern="100" dirty="0" err="1">
                <a:latin typeface="+mj-lt"/>
                <a:ea typeface="Calibri" panose="020F0502020204030204" pitchFamily="34" charset="0"/>
                <a:cs typeface="Times New Roman" panose="02020603050405020304" pitchFamily="18" charset="0"/>
              </a:rPr>
              <a:t>zu</a:t>
            </a:r>
            <a:r>
              <a:rPr lang="da-DK" kern="100" dirty="0">
                <a:latin typeface="+mj-lt"/>
                <a:ea typeface="Calibri" panose="020F0502020204030204" pitchFamily="34" charset="0"/>
                <a:cs typeface="Times New Roman" panose="02020603050405020304" pitchFamily="18" charset="0"/>
              </a:rPr>
              <a:t> privaten </a:t>
            </a:r>
            <a:r>
              <a:rPr lang="da-DK" kern="100" dirty="0" err="1">
                <a:latin typeface="+mj-lt"/>
                <a:ea typeface="Calibri" panose="020F0502020204030204" pitchFamily="34" charset="0"/>
                <a:cs typeface="Times New Roman" panose="02020603050405020304" pitchFamily="18" charset="0"/>
              </a:rPr>
              <a:t>Unternehmen</a:t>
            </a:r>
            <a:r>
              <a:rPr lang="da-DK" kern="100" dirty="0">
                <a:latin typeface="+mj-lt"/>
                <a:ea typeface="Calibri" panose="020F0502020204030204" pitchFamily="34" charset="0"/>
                <a:cs typeface="Times New Roman" panose="02020603050405020304" pitchFamily="18" charset="0"/>
              </a:rPr>
              <a:t>?</a:t>
            </a:r>
            <a:endParaRPr lang="da-DK" dirty="0"/>
          </a:p>
        </p:txBody>
      </p:sp>
    </p:spTree>
    <p:extLst>
      <p:ext uri="{BB962C8B-B14F-4D97-AF65-F5344CB8AC3E}">
        <p14:creationId xmlns:p14="http://schemas.microsoft.com/office/powerpoint/2010/main" val="2858522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80AD7B-F9F2-8DB3-1E6A-989AD36EFECF}"/>
              </a:ext>
            </a:extLst>
          </p:cNvPr>
          <p:cNvSpPr>
            <a:spLocks noGrp="1"/>
          </p:cNvSpPr>
          <p:nvPr>
            <p:ph type="title"/>
          </p:nvPr>
        </p:nvSpPr>
        <p:spPr>
          <a:xfrm>
            <a:off x="1270000" y="621792"/>
            <a:ext cx="9499600" cy="1188720"/>
          </a:xfrm>
        </p:spPr>
        <p:txBody>
          <a:bodyPr/>
          <a:lstStyle/>
          <a:p>
            <a:r>
              <a:rPr lang="da-DK" dirty="0" err="1"/>
              <a:t>Zeitenwende</a:t>
            </a:r>
            <a:br>
              <a:rPr lang="da-DK" dirty="0"/>
            </a:br>
            <a:r>
              <a:rPr lang="da-DK" dirty="0"/>
              <a:t>Deutschland und die </a:t>
            </a:r>
            <a:r>
              <a:rPr lang="da-DK" dirty="0" err="1"/>
              <a:t>Verteidigung</a:t>
            </a:r>
            <a:r>
              <a:rPr lang="da-DK" dirty="0"/>
              <a:t> </a:t>
            </a:r>
          </a:p>
        </p:txBody>
      </p:sp>
      <p:pic>
        <p:nvPicPr>
          <p:cNvPr id="1026" name="Picture 2">
            <a:extLst>
              <a:ext uri="{FF2B5EF4-FFF2-40B4-BE49-F238E27FC236}">
                <a16:creationId xmlns:a16="http://schemas.microsoft.com/office/drawing/2014/main" id="{C53C8ABF-2CCF-B9BC-C0C0-25187BF5E5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783" y="3861627"/>
            <a:ext cx="4852657" cy="272288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uden-Eintrag Zeitenwende, die">
            <a:extLst>
              <a:ext uri="{FF2B5EF4-FFF2-40B4-BE49-F238E27FC236}">
                <a16:creationId xmlns:a16="http://schemas.microsoft.com/office/drawing/2014/main" id="{FDC3F0FD-E030-85CF-1218-4C37E41FBE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9739" y="2431458"/>
            <a:ext cx="5617733" cy="272288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3F1AA7E4-8E72-F6D5-26F0-26D8189769E5}"/>
              </a:ext>
            </a:extLst>
          </p:cNvPr>
          <p:cNvSpPr>
            <a:spLocks noChangeArrowheads="1"/>
          </p:cNvSpPr>
          <p:nvPr/>
        </p:nvSpPr>
        <p:spPr bwMode="auto">
          <a:xfrm>
            <a:off x="658811" y="2431458"/>
            <a:ext cx="50546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a-DK"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Olaf Scholz, Rede über Zeitenwende im Parlament, 27.2.2023</a:t>
            </a:r>
            <a:endParaRPr kumimoji="0" lang="da-DK" altLang="da-DK"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sz="2000" b="0" i="0" u="none" strike="noStrike" cap="none" normalizeH="0" baseline="0" dirty="0" err="1">
                <a:ln>
                  <a:noFill/>
                </a:ln>
                <a:solidFill>
                  <a:srgbClr val="002060"/>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Bilanz</a:t>
            </a:r>
            <a:r>
              <a:rPr kumimoji="0" lang="da-DK" altLang="da-DK" sz="2000" b="0" i="0" u="none" strike="noStrike" cap="none" normalizeH="0" baseline="0" dirty="0">
                <a:ln>
                  <a:noFill/>
                </a:ln>
                <a:solidFill>
                  <a:srgbClr val="002060"/>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a:t>
            </a:r>
            <a:r>
              <a:rPr kumimoji="0" lang="da-DK" altLang="da-DK" sz="2000" b="0" i="0" u="none" strike="noStrike" cap="none" normalizeH="0" baseline="0" dirty="0" err="1">
                <a:ln>
                  <a:noFill/>
                </a:ln>
                <a:solidFill>
                  <a:srgbClr val="002060"/>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Ein</a:t>
            </a:r>
            <a:r>
              <a:rPr kumimoji="0" lang="da-DK" altLang="da-DK" sz="2000" b="0" i="0" u="none" strike="noStrike" cap="none" normalizeH="0" baseline="0" dirty="0">
                <a:ln>
                  <a:noFill/>
                </a:ln>
                <a:solidFill>
                  <a:srgbClr val="002060"/>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a:t>
            </a:r>
            <a:r>
              <a:rPr kumimoji="0" lang="da-DK" altLang="da-DK" sz="2000" b="0" i="0" u="none" strike="noStrike" cap="none" normalizeH="0" baseline="0" dirty="0" err="1">
                <a:ln>
                  <a:noFill/>
                </a:ln>
                <a:solidFill>
                  <a:srgbClr val="002060"/>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Jahr</a:t>
            </a:r>
            <a:r>
              <a:rPr kumimoji="0" lang="da-DK" altLang="da-DK" sz="2000" b="0" i="0" u="none" strike="noStrike" cap="none" normalizeH="0" baseline="0" dirty="0">
                <a:ln>
                  <a:noFill/>
                </a:ln>
                <a:solidFill>
                  <a:srgbClr val="002060"/>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a:t>
            </a:r>
            <a:r>
              <a:rPr kumimoji="0" lang="da-DK" altLang="da-DK" sz="2000" b="0" i="0" u="none" strike="noStrike" cap="none" normalizeH="0" baseline="0" dirty="0" err="1">
                <a:ln>
                  <a:noFill/>
                </a:ln>
                <a:solidFill>
                  <a:srgbClr val="002060"/>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nach</a:t>
            </a:r>
            <a:r>
              <a:rPr kumimoji="0" lang="da-DK" altLang="da-DK" sz="2000" b="0" i="0" u="none" strike="noStrike" cap="none" normalizeH="0" baseline="0" dirty="0">
                <a:ln>
                  <a:noFill/>
                </a:ln>
                <a:solidFill>
                  <a:srgbClr val="002060"/>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der "</a:t>
            </a:r>
            <a:r>
              <a:rPr kumimoji="0" lang="da-DK" altLang="da-DK" sz="2000" b="0" i="0" u="none" strike="noStrike" cap="none" normalizeH="0" baseline="0" dirty="0" err="1">
                <a:ln>
                  <a:noFill/>
                </a:ln>
                <a:solidFill>
                  <a:srgbClr val="002060"/>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Zeitenwende</a:t>
            </a:r>
            <a:r>
              <a:rPr kumimoji="0" lang="da-DK" altLang="da-DK" sz="2000" b="0" i="0" u="none" strike="noStrike" cap="none" normalizeH="0" baseline="0" dirty="0">
                <a:ln>
                  <a:noFill/>
                </a:ln>
                <a:solidFill>
                  <a:srgbClr val="002060"/>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"-Rede von </a:t>
            </a:r>
            <a:r>
              <a:rPr kumimoji="0" lang="da-DK" altLang="da-DK" sz="2000" b="0" i="0" u="none" strike="noStrike" cap="none" normalizeH="0" baseline="0" dirty="0" err="1">
                <a:ln>
                  <a:noFill/>
                </a:ln>
                <a:solidFill>
                  <a:srgbClr val="002060"/>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Bundeskanzler</a:t>
            </a:r>
            <a:r>
              <a:rPr kumimoji="0" lang="da-DK" altLang="da-DK" sz="2000" b="0" i="0" u="none" strike="noStrike" cap="none" normalizeH="0" baseline="0">
                <a:ln>
                  <a:noFill/>
                </a:ln>
                <a:solidFill>
                  <a:srgbClr val="002060"/>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Scholz</a:t>
            </a:r>
            <a:r>
              <a:rPr kumimoji="0" lang="da-DK" altLang="da-DK" sz="2000" b="0" i="0" u="none" strike="noStrike" cap="none" normalizeH="0" baseline="0">
                <a:ln>
                  <a:noFill/>
                </a:ln>
                <a:solidFill>
                  <a:srgbClr val="002060"/>
                </a:solidFill>
                <a:effectLst/>
                <a:latin typeface="Calibri" panose="020F0502020204030204" pitchFamily="34" charset="0"/>
                <a:cs typeface="Calibri" panose="020F0502020204030204" pitchFamily="34" charset="0"/>
              </a:rPr>
              <a:t> (0:00-1:11)</a:t>
            </a:r>
            <a:endParaRPr kumimoji="0" lang="da-DK" altLang="da-DK" sz="1800" b="0" i="0" u="none" strike="noStrike" cap="none" normalizeH="0" baseline="0" dirty="0">
              <a:ln>
                <a:noFill/>
              </a:ln>
              <a:solidFill>
                <a:schemeClr val="tx1"/>
              </a:solidFill>
              <a:effectLst/>
              <a:latin typeface="Arial" panose="020B0604020202020204" pitchFamily="34" charset="0"/>
            </a:endParaRPr>
          </a:p>
        </p:txBody>
      </p:sp>
      <p:sp>
        <p:nvSpPr>
          <p:cNvPr id="12" name="Rectangle 4">
            <a:extLst>
              <a:ext uri="{FF2B5EF4-FFF2-40B4-BE49-F238E27FC236}">
                <a16:creationId xmlns:a16="http://schemas.microsoft.com/office/drawing/2014/main" id="{B43A06F1-7261-D478-B9E8-E3D63F8B3399}"/>
              </a:ext>
            </a:extLst>
          </p:cNvPr>
          <p:cNvSpPr>
            <a:spLocks noChangeArrowheads="1"/>
          </p:cNvSpPr>
          <p:nvPr/>
        </p:nvSpPr>
        <p:spPr bwMode="auto">
          <a:xfrm>
            <a:off x="5929739" y="5323902"/>
            <a:ext cx="551137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a-DK" sz="2000" b="1" u="none" strike="noStrike" cap="none" normalizeH="0" baseline="0" dirty="0">
                <a:ln>
                  <a:noFill/>
                </a:ln>
                <a:solidFill>
                  <a:srgbClr val="333333"/>
                </a:solidFill>
                <a:effectLst/>
                <a:latin typeface="Calibri" panose="020F0502020204030204" pitchFamily="34" charset="0"/>
                <a:cs typeface="Calibri" panose="020F0502020204030204" pitchFamily="34" charset="0"/>
              </a:rPr>
              <a:t>Wort des Jahres 2022</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a-DK" sz="2000" b="0" i="1" u="none" strike="noStrike" cap="none" normalizeH="0" baseline="0" dirty="0">
                <a:ln>
                  <a:noFill/>
                </a:ln>
                <a:solidFill>
                  <a:srgbClr val="333333"/>
                </a:solidFill>
                <a:effectLst/>
                <a:latin typeface="Calibri" panose="020F0502020204030204" pitchFamily="34" charset="0"/>
                <a:cs typeface="Calibri" panose="020F0502020204030204" pitchFamily="34" charset="0"/>
              </a:rPr>
              <a:t>Zeitenwende</a:t>
            </a:r>
            <a:r>
              <a:rPr kumimoji="0" lang="de-DE" altLang="da-DK" sz="2400" b="0" i="1" u="none" strike="noStrike" cap="none" normalizeH="0" baseline="0" dirty="0">
                <a:ln>
                  <a:noFill/>
                </a:ln>
                <a:solidFill>
                  <a:srgbClr val="333333"/>
                </a:solidFill>
                <a:effectLst/>
                <a:latin typeface="cv-linear"/>
                <a:cs typeface="Calibri" panose="020F0502020204030204" pitchFamily="34" charset="0"/>
              </a:rPr>
              <a:t> </a:t>
            </a:r>
            <a:r>
              <a:rPr kumimoji="0" lang="de-DE" altLang="da-DK"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bedeutet: das Ende einer Epoche oder Ära und der Beginn einer neuen Zeit</a:t>
            </a:r>
            <a:endParaRPr kumimoji="0" lang="da-DK" altLang="da-DK"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67735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AEA24D-8C3D-E38A-D894-0438A1AE144A}"/>
              </a:ext>
            </a:extLst>
          </p:cNvPr>
          <p:cNvSpPr>
            <a:spLocks noGrp="1"/>
          </p:cNvSpPr>
          <p:nvPr>
            <p:ph type="title"/>
          </p:nvPr>
        </p:nvSpPr>
        <p:spPr/>
        <p:txBody>
          <a:bodyPr/>
          <a:lstStyle/>
          <a:p>
            <a:r>
              <a:rPr lang="de-DE" dirty="0"/>
              <a:t>Gesetzentwurf</a:t>
            </a:r>
          </a:p>
        </p:txBody>
      </p:sp>
      <p:sp>
        <p:nvSpPr>
          <p:cNvPr id="3" name="Pladsholder til indhold 2">
            <a:extLst>
              <a:ext uri="{FF2B5EF4-FFF2-40B4-BE49-F238E27FC236}">
                <a16:creationId xmlns:a16="http://schemas.microsoft.com/office/drawing/2014/main" id="{87640BA6-CFD8-AECB-3F09-2EF22B87C823}"/>
              </a:ext>
            </a:extLst>
          </p:cNvPr>
          <p:cNvSpPr>
            <a:spLocks noGrp="1"/>
          </p:cNvSpPr>
          <p:nvPr>
            <p:ph idx="1"/>
          </p:nvPr>
        </p:nvSpPr>
        <p:spPr>
          <a:xfrm>
            <a:off x="690880" y="2638044"/>
            <a:ext cx="10911840" cy="3925316"/>
          </a:xfrm>
        </p:spPr>
        <p:txBody>
          <a:bodyPr>
            <a:normAutofit/>
          </a:bodyPr>
          <a:lstStyle/>
          <a:p>
            <a:pPr marL="0" indent="0" algn="just">
              <a:buClrTx/>
              <a:buNone/>
            </a:pPr>
            <a:r>
              <a:rPr lang="de-DE" dirty="0"/>
              <a:t>Heute geht es um Verteidigungspolitik. Als Abgeordnete habt ihr einen Gesetzentwurf von der Europäischen Kommission erhalten. Ihr sollt den Gesetzentwurf lesen und verstehen, damit ihr später zu einer Plenartagung über ihn und verschiedene Änderungsvorschläge abstimmen könnt. Normalerweise arbeiten die Fraktionen selbst die Änderungsvorschläge zum Gesetzentwurf aus, aber hier sind die Änderungsvorschläge schon geschrieben, damit ihr einfacher verhandeln könnt. Ihr sollt in den Fraktionsgruppen arbeiten. </a:t>
            </a:r>
            <a:endParaRPr lang="da-DK" dirty="0"/>
          </a:p>
          <a:p>
            <a:pPr marL="342900" indent="-342900">
              <a:buClrTx/>
              <a:buFont typeface="+mj-lt"/>
              <a:buAutoNum type="arabicPeriod"/>
            </a:pPr>
            <a:r>
              <a:rPr lang="da-DK" dirty="0" err="1"/>
              <a:t>Lest</a:t>
            </a:r>
            <a:r>
              <a:rPr lang="da-DK" dirty="0"/>
              <a:t> in den Gruppen den </a:t>
            </a:r>
            <a:r>
              <a:rPr lang="da-DK" dirty="0" err="1"/>
              <a:t>Gesetzentwurf</a:t>
            </a:r>
            <a:r>
              <a:rPr lang="da-DK" dirty="0"/>
              <a:t> und die </a:t>
            </a:r>
            <a:r>
              <a:rPr lang="da-DK" dirty="0" err="1"/>
              <a:t>Änderungsvorschläge</a:t>
            </a:r>
            <a:r>
              <a:rPr lang="da-DK" dirty="0"/>
              <a:t> – </a:t>
            </a:r>
            <a:r>
              <a:rPr lang="da-DK" dirty="0" err="1"/>
              <a:t>Versteht</a:t>
            </a:r>
            <a:r>
              <a:rPr lang="da-DK" dirty="0"/>
              <a:t> </a:t>
            </a:r>
            <a:r>
              <a:rPr lang="da-DK" dirty="0" err="1"/>
              <a:t>ihr</a:t>
            </a:r>
            <a:r>
              <a:rPr lang="da-DK" dirty="0"/>
              <a:t> den </a:t>
            </a:r>
            <a:r>
              <a:rPr lang="da-DK" dirty="0" err="1"/>
              <a:t>Gesetzentwurf</a:t>
            </a:r>
            <a:r>
              <a:rPr lang="da-DK" dirty="0"/>
              <a:t> und die </a:t>
            </a:r>
            <a:r>
              <a:rPr lang="da-DK" dirty="0" err="1"/>
              <a:t>Änderungsvorschläge</a:t>
            </a:r>
            <a:r>
              <a:rPr lang="da-DK" dirty="0"/>
              <a:t>? Oder </a:t>
            </a:r>
            <a:r>
              <a:rPr lang="da-DK" dirty="0" err="1"/>
              <a:t>gibt</a:t>
            </a:r>
            <a:r>
              <a:rPr lang="da-DK" dirty="0"/>
              <a:t> es </a:t>
            </a:r>
            <a:r>
              <a:rPr lang="da-DK" dirty="0" err="1"/>
              <a:t>Fragen</a:t>
            </a:r>
            <a:r>
              <a:rPr lang="da-DK" dirty="0"/>
              <a:t> </a:t>
            </a:r>
            <a:r>
              <a:rPr lang="da-DK" dirty="0" err="1"/>
              <a:t>zum</a:t>
            </a:r>
            <a:r>
              <a:rPr lang="da-DK" dirty="0"/>
              <a:t> </a:t>
            </a:r>
            <a:r>
              <a:rPr lang="da-DK" dirty="0" err="1"/>
              <a:t>Text</a:t>
            </a:r>
            <a:r>
              <a:rPr lang="da-DK" dirty="0"/>
              <a:t>? </a:t>
            </a:r>
          </a:p>
          <a:p>
            <a:pPr marL="342900" indent="-342900">
              <a:buClrTx/>
              <a:buFont typeface="+mj-lt"/>
              <a:buAutoNum type="arabicPeriod"/>
            </a:pPr>
            <a:r>
              <a:rPr lang="da-DK" dirty="0" err="1"/>
              <a:t>Gemeinsames</a:t>
            </a:r>
            <a:r>
              <a:rPr lang="da-DK" dirty="0"/>
              <a:t> </a:t>
            </a:r>
            <a:r>
              <a:rPr lang="da-DK" dirty="0" err="1"/>
              <a:t>Zusammenfassen</a:t>
            </a:r>
            <a:r>
              <a:rPr lang="da-DK" dirty="0"/>
              <a:t> </a:t>
            </a:r>
          </a:p>
          <a:p>
            <a:pPr marL="342900" indent="-342900">
              <a:buClrTx/>
              <a:buFont typeface="+mj-lt"/>
              <a:buAutoNum type="arabicPeriod"/>
            </a:pPr>
            <a:endParaRPr lang="da-DK" dirty="0"/>
          </a:p>
        </p:txBody>
      </p:sp>
    </p:spTree>
    <p:extLst>
      <p:ext uri="{BB962C8B-B14F-4D97-AF65-F5344CB8AC3E}">
        <p14:creationId xmlns:p14="http://schemas.microsoft.com/office/powerpoint/2010/main" val="2599199670"/>
      </p:ext>
    </p:extLst>
  </p:cSld>
  <p:clrMapOvr>
    <a:masterClrMapping/>
  </p:clrMapOvr>
</p:sld>
</file>

<file path=ppt/theme/theme1.xml><?xml version="1.0" encoding="utf-8"?>
<a:theme xmlns:a="http://schemas.openxmlformats.org/drawingml/2006/main" name="Pakke">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d18f593-e248-4c94-9cf7-8a77555ed630">
      <Terms xmlns="http://schemas.microsoft.com/office/infopath/2007/PartnerControls"/>
    </lcf76f155ced4ddcb4097134ff3c332f>
    <TaxCatchAll xmlns="b6ff1d8d-6802-4943-95d0-7af019a8c83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94C52E3428DBAF488022ED4D40AE76CC" ma:contentTypeVersion="17" ma:contentTypeDescription="Opret et nyt dokument." ma:contentTypeScope="" ma:versionID="dbecd32941641e60e5713dcd5983e99a">
  <xsd:schema xmlns:xsd="http://www.w3.org/2001/XMLSchema" xmlns:xs="http://www.w3.org/2001/XMLSchema" xmlns:p="http://schemas.microsoft.com/office/2006/metadata/properties" xmlns:ns2="ad18f593-e248-4c94-9cf7-8a77555ed630" xmlns:ns3="b6ff1d8d-6802-4943-95d0-7af019a8c835" targetNamespace="http://schemas.microsoft.com/office/2006/metadata/properties" ma:root="true" ma:fieldsID="edcce67d110ebdda3d31b6785dfd3281" ns2:_="" ns3:_="">
    <xsd:import namespace="ad18f593-e248-4c94-9cf7-8a77555ed630"/>
    <xsd:import namespace="b6ff1d8d-6802-4943-95d0-7af019a8c83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18f593-e248-4c94-9cf7-8a77555ed6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Location" ma:index="14"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ledmærker" ma:readOnly="false" ma:fieldId="{5cf76f15-5ced-4ddc-b409-7134ff3c332f}" ma:taxonomyMulti="true" ma:sspId="74e381a7-35de-443f-acd1-1ac9e5870b7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ff1d8d-6802-4943-95d0-7af019a8c835" elementFormDefault="qualified">
    <xsd:import namespace="http://schemas.microsoft.com/office/2006/documentManagement/types"/>
    <xsd:import namespace="http://schemas.microsoft.com/office/infopath/2007/PartnerControls"/>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t med detaljer" ma:internalName="SharedWithDetails" ma:readOnly="true">
      <xsd:simpleType>
        <xsd:restriction base="dms:Note">
          <xsd:maxLength value="255"/>
        </xsd:restriction>
      </xsd:simpleType>
    </xsd:element>
    <xsd:element name="TaxCatchAll" ma:index="22" nillable="true" ma:displayName="Taxonomy Catch All Column" ma:hidden="true" ma:list="{1aa934ab-d2e1-4224-8f93-3c37ae3f61fd}" ma:internalName="TaxCatchAll" ma:showField="CatchAllData" ma:web="b6ff1d8d-6802-4943-95d0-7af019a8c8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721F51-D4CF-46CB-AE84-8D8128885C2C}">
  <ds:schemaRefs>
    <ds:schemaRef ds:uri="http://schemas.microsoft.com/sharepoint/v3/contenttype/forms"/>
  </ds:schemaRefs>
</ds:datastoreItem>
</file>

<file path=customXml/itemProps2.xml><?xml version="1.0" encoding="utf-8"?>
<ds:datastoreItem xmlns:ds="http://schemas.openxmlformats.org/officeDocument/2006/customXml" ds:itemID="{E70F5C7F-4486-4FD1-8E31-4660A2F30797}">
  <ds:schemaRefs>
    <ds:schemaRef ds:uri="http://schemas.microsoft.com/office/2006/metadata/properties"/>
    <ds:schemaRef ds:uri="http://schemas.microsoft.com/office/infopath/2007/PartnerControls"/>
    <ds:schemaRef ds:uri="ad18f593-e248-4c94-9cf7-8a77555ed630"/>
    <ds:schemaRef ds:uri="b6ff1d8d-6802-4943-95d0-7af019a8c835"/>
  </ds:schemaRefs>
</ds:datastoreItem>
</file>

<file path=customXml/itemProps3.xml><?xml version="1.0" encoding="utf-8"?>
<ds:datastoreItem xmlns:ds="http://schemas.openxmlformats.org/officeDocument/2006/customXml" ds:itemID="{BF6D9C2E-E3C3-49E9-99CB-7A2C1C6DE8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18f593-e248-4c94-9cf7-8a77555ed630"/>
    <ds:schemaRef ds:uri="b6ff1d8d-6802-4943-95d0-7af019a8c8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Pakke</Template>
  <TotalTime>2282</TotalTime>
  <Words>358</Words>
  <Application>Microsoft Office PowerPoint</Application>
  <PresentationFormat>Widescreen</PresentationFormat>
  <Paragraphs>49</Paragraphs>
  <Slides>8</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8</vt:i4>
      </vt:variant>
    </vt:vector>
  </HeadingPairs>
  <TitlesOfParts>
    <vt:vector size="13" baseType="lpstr">
      <vt:lpstr>Arial</vt:lpstr>
      <vt:lpstr>Calibri</vt:lpstr>
      <vt:lpstr>cv-linear</vt:lpstr>
      <vt:lpstr>Gill Sans MT</vt:lpstr>
      <vt:lpstr>Pakke</vt:lpstr>
      <vt:lpstr>Vorbereitung der Plenartagung</vt:lpstr>
      <vt:lpstr>Der Unterrichtsverlauf</vt:lpstr>
      <vt:lpstr>Vorbereitung der Plenartagung</vt:lpstr>
      <vt:lpstr>Quizlet live</vt:lpstr>
      <vt:lpstr>Die Institutionen der EU</vt:lpstr>
      <vt:lpstr>Zusammenfassende Fragen</vt:lpstr>
      <vt:lpstr>Zeitenwende Deutschland und die Verteidigung </vt:lpstr>
      <vt:lpstr>Gesetzentwurf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Amanda Ajslev Hersbøll</dc:creator>
  <cp:lastModifiedBy>Lone Holm</cp:lastModifiedBy>
  <cp:revision>2</cp:revision>
  <dcterms:created xsi:type="dcterms:W3CDTF">2023-10-02T07:24:24Z</dcterms:created>
  <dcterms:modified xsi:type="dcterms:W3CDTF">2024-01-03T15:21:54Z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0x01010094C52E3428DBAF488022ED4D40AE76CC</vt:lpwstr>
  </property>
  <property fmtid="{D5CDD505-2E9C-101B-9397-08002B2CF9AE}" pid="3" name="MediaServiceImageTags">
    <vt:lpwstr/>
  </property>
</Properties>
</file>