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76" r:id="rId7"/>
    <p:sldId id="274" r:id="rId8"/>
    <p:sldId id="272" r:id="rId9"/>
    <p:sldId id="273" r:id="rId10"/>
    <p:sldId id="267" r:id="rId11"/>
    <p:sldId id="27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Ajslev Hersbøll" userId="84cb32a7-20ae-445e-b3b1-575e09e33d20" providerId="ADAL" clId="{C42E15EA-D5C6-423F-80D6-33BD44236B10}"/>
    <pc:docChg chg="modSld">
      <pc:chgData name="Amanda Ajslev Hersbøll" userId="84cb32a7-20ae-445e-b3b1-575e09e33d20" providerId="ADAL" clId="{C42E15EA-D5C6-423F-80D6-33BD44236B10}" dt="2024-01-09T08:23:56.934" v="2"/>
      <pc:docMkLst>
        <pc:docMk/>
      </pc:docMkLst>
      <pc:sldChg chg="modSp mod">
        <pc:chgData name="Amanda Ajslev Hersbøll" userId="84cb32a7-20ae-445e-b3b1-575e09e33d20" providerId="ADAL" clId="{C42E15EA-D5C6-423F-80D6-33BD44236B10}" dt="2024-01-09T08:23:56.934" v="2"/>
        <pc:sldMkLst>
          <pc:docMk/>
          <pc:sldMk cId="3146074859" sldId="261"/>
        </pc:sldMkLst>
        <pc:spChg chg="mod">
          <ac:chgData name="Amanda Ajslev Hersbøll" userId="84cb32a7-20ae-445e-b3b1-575e09e33d20" providerId="ADAL" clId="{C42E15EA-D5C6-423F-80D6-33BD44236B10}" dt="2024-01-09T08:23:56.934" v="2"/>
          <ac:spMkLst>
            <pc:docMk/>
            <pc:sldMk cId="3146074859" sldId="261"/>
            <ac:spMk id="3" creationId="{BB23F0D5-19D9-1902-285B-79C3C71995B7}"/>
          </ac:spMkLst>
        </pc:spChg>
      </pc:sldChg>
    </pc:docChg>
  </pc:docChgLst>
  <pc:docChgLst>
    <pc:chgData name="Lone Holm" userId="7d842e5b-cf67-4c81-b6ad-77c74fa52b7c" providerId="ADAL" clId="{05E23022-E151-4754-B788-4A99637525DE}"/>
    <pc:docChg chg="undo custSel addSld delSld modSld">
      <pc:chgData name="Lone Holm" userId="7d842e5b-cf67-4c81-b6ad-77c74fa52b7c" providerId="ADAL" clId="{05E23022-E151-4754-B788-4A99637525DE}" dt="2023-12-22T07:49:11.151" v="1679" actId="5793"/>
      <pc:docMkLst>
        <pc:docMk/>
      </pc:docMkLst>
      <pc:sldChg chg="modSp mod">
        <pc:chgData name="Lone Holm" userId="7d842e5b-cf67-4c81-b6ad-77c74fa52b7c" providerId="ADAL" clId="{05E23022-E151-4754-B788-4A99637525DE}" dt="2023-12-21T18:52:22.834" v="27" actId="20577"/>
        <pc:sldMkLst>
          <pc:docMk/>
          <pc:sldMk cId="3146074859" sldId="261"/>
        </pc:sldMkLst>
        <pc:spChg chg="mod">
          <ac:chgData name="Lone Holm" userId="7d842e5b-cf67-4c81-b6ad-77c74fa52b7c" providerId="ADAL" clId="{05E23022-E151-4754-B788-4A99637525DE}" dt="2023-12-21T18:52:22.834" v="27" actId="20577"/>
          <ac:spMkLst>
            <pc:docMk/>
            <pc:sldMk cId="3146074859" sldId="261"/>
            <ac:spMk id="2" creationId="{A8E221B6-832B-2B1E-D255-F02E2EE60AE5}"/>
          </ac:spMkLst>
        </pc:spChg>
        <pc:spChg chg="mod">
          <ac:chgData name="Lone Holm" userId="7d842e5b-cf67-4c81-b6ad-77c74fa52b7c" providerId="ADAL" clId="{05E23022-E151-4754-B788-4A99637525DE}" dt="2023-12-21T15:40:50.973" v="5" actId="113"/>
          <ac:spMkLst>
            <pc:docMk/>
            <pc:sldMk cId="3146074859" sldId="261"/>
            <ac:spMk id="3" creationId="{BB23F0D5-19D9-1902-285B-79C3C71995B7}"/>
          </ac:spMkLst>
        </pc:spChg>
      </pc:sldChg>
      <pc:sldChg chg="del">
        <pc:chgData name="Lone Holm" userId="7d842e5b-cf67-4c81-b6ad-77c74fa52b7c" providerId="ADAL" clId="{05E23022-E151-4754-B788-4A99637525DE}" dt="2023-12-21T19:43:25.335" v="1081" actId="2696"/>
        <pc:sldMkLst>
          <pc:docMk/>
          <pc:sldMk cId="3615903390" sldId="265"/>
        </pc:sldMkLst>
      </pc:sldChg>
      <pc:sldChg chg="modSp mod">
        <pc:chgData name="Lone Holm" userId="7d842e5b-cf67-4c81-b6ad-77c74fa52b7c" providerId="ADAL" clId="{05E23022-E151-4754-B788-4A99637525DE}" dt="2023-12-21T20:07:02.592" v="1549" actId="20577"/>
        <pc:sldMkLst>
          <pc:docMk/>
          <pc:sldMk cId="344032656" sldId="267"/>
        </pc:sldMkLst>
        <pc:spChg chg="mod">
          <ac:chgData name="Lone Holm" userId="7d842e5b-cf67-4c81-b6ad-77c74fa52b7c" providerId="ADAL" clId="{05E23022-E151-4754-B788-4A99637525DE}" dt="2023-12-21T19:57:25" v="1316" actId="790"/>
          <ac:spMkLst>
            <pc:docMk/>
            <pc:sldMk cId="344032656" sldId="267"/>
            <ac:spMk id="2" creationId="{4DD14C58-9973-316D-3807-48A1336CBB6C}"/>
          </ac:spMkLst>
        </pc:spChg>
        <pc:spChg chg="mod">
          <ac:chgData name="Lone Holm" userId="7d842e5b-cf67-4c81-b6ad-77c74fa52b7c" providerId="ADAL" clId="{05E23022-E151-4754-B788-4A99637525DE}" dt="2023-12-21T20:07:02.592" v="1549" actId="20577"/>
          <ac:spMkLst>
            <pc:docMk/>
            <pc:sldMk cId="344032656" sldId="267"/>
            <ac:spMk id="3" creationId="{A23CDD9E-424E-6623-6BD6-37F32E45DAA3}"/>
          </ac:spMkLst>
        </pc:spChg>
      </pc:sldChg>
      <pc:sldChg chg="modSp mod">
        <pc:chgData name="Lone Holm" userId="7d842e5b-cf67-4c81-b6ad-77c74fa52b7c" providerId="ADAL" clId="{05E23022-E151-4754-B788-4A99637525DE}" dt="2023-12-21T19:34:09.189" v="808" actId="20577"/>
        <pc:sldMkLst>
          <pc:docMk/>
          <pc:sldMk cId="2413718749" sldId="272"/>
        </pc:sldMkLst>
        <pc:spChg chg="mod">
          <ac:chgData name="Lone Holm" userId="7d842e5b-cf67-4c81-b6ad-77c74fa52b7c" providerId="ADAL" clId="{05E23022-E151-4754-B788-4A99637525DE}" dt="2023-12-21T19:34:09.189" v="808" actId="20577"/>
          <ac:spMkLst>
            <pc:docMk/>
            <pc:sldMk cId="2413718749" sldId="272"/>
            <ac:spMk id="3" creationId="{457EF3B8-12D3-619F-41F9-47399FD29B12}"/>
          </ac:spMkLst>
        </pc:spChg>
      </pc:sldChg>
      <pc:sldChg chg="modSp mod">
        <pc:chgData name="Lone Holm" userId="7d842e5b-cf67-4c81-b6ad-77c74fa52b7c" providerId="ADAL" clId="{05E23022-E151-4754-B788-4A99637525DE}" dt="2023-12-21T19:37:38.756" v="1032" actId="20577"/>
        <pc:sldMkLst>
          <pc:docMk/>
          <pc:sldMk cId="1440064600" sldId="273"/>
        </pc:sldMkLst>
        <pc:spChg chg="mod">
          <ac:chgData name="Lone Holm" userId="7d842e5b-cf67-4c81-b6ad-77c74fa52b7c" providerId="ADAL" clId="{05E23022-E151-4754-B788-4A99637525DE}" dt="2023-12-21T19:37:38.756" v="1032" actId="20577"/>
          <ac:spMkLst>
            <pc:docMk/>
            <pc:sldMk cId="1440064600" sldId="273"/>
            <ac:spMk id="3" creationId="{787A771A-841D-6882-DD7F-FB192D27FE87}"/>
          </ac:spMkLst>
        </pc:spChg>
      </pc:sldChg>
      <pc:sldChg chg="modSp new mod">
        <pc:chgData name="Lone Holm" userId="7d842e5b-cf67-4c81-b6ad-77c74fa52b7c" providerId="ADAL" clId="{05E23022-E151-4754-B788-4A99637525DE}" dt="2023-12-21T19:30:05.672" v="761" actId="27636"/>
        <pc:sldMkLst>
          <pc:docMk/>
          <pc:sldMk cId="3145433421" sldId="274"/>
        </pc:sldMkLst>
        <pc:spChg chg="mod">
          <ac:chgData name="Lone Holm" userId="7d842e5b-cf67-4c81-b6ad-77c74fa52b7c" providerId="ADAL" clId="{05E23022-E151-4754-B788-4A99637525DE}" dt="2023-12-21T19:28:51.212" v="613" actId="14100"/>
          <ac:spMkLst>
            <pc:docMk/>
            <pc:sldMk cId="3145433421" sldId="274"/>
            <ac:spMk id="2" creationId="{2F812063-9F4D-6C6E-987E-7EE03409C0DD}"/>
          </ac:spMkLst>
        </pc:spChg>
        <pc:spChg chg="mod">
          <ac:chgData name="Lone Holm" userId="7d842e5b-cf67-4c81-b6ad-77c74fa52b7c" providerId="ADAL" clId="{05E23022-E151-4754-B788-4A99637525DE}" dt="2023-12-21T19:30:05.672" v="761" actId="27636"/>
          <ac:spMkLst>
            <pc:docMk/>
            <pc:sldMk cId="3145433421" sldId="274"/>
            <ac:spMk id="3" creationId="{E2E8A5AF-AB8F-BF7F-9902-286781ACF2C5}"/>
          </ac:spMkLst>
        </pc:spChg>
      </pc:sldChg>
      <pc:sldChg chg="modSp new mod">
        <pc:chgData name="Lone Holm" userId="7d842e5b-cf67-4c81-b6ad-77c74fa52b7c" providerId="ADAL" clId="{05E23022-E151-4754-B788-4A99637525DE}" dt="2023-12-21T20:03:19.215" v="1475" actId="790"/>
        <pc:sldMkLst>
          <pc:docMk/>
          <pc:sldMk cId="2213613111" sldId="275"/>
        </pc:sldMkLst>
        <pc:spChg chg="mod">
          <ac:chgData name="Lone Holm" userId="7d842e5b-cf67-4c81-b6ad-77c74fa52b7c" providerId="ADAL" clId="{05E23022-E151-4754-B788-4A99637525DE}" dt="2023-12-21T19:59:11.935" v="1342" actId="790"/>
          <ac:spMkLst>
            <pc:docMk/>
            <pc:sldMk cId="2213613111" sldId="275"/>
            <ac:spMk id="2" creationId="{182A85B6-D696-1897-9A40-F10192C480B4}"/>
          </ac:spMkLst>
        </pc:spChg>
        <pc:spChg chg="mod">
          <ac:chgData name="Lone Holm" userId="7d842e5b-cf67-4c81-b6ad-77c74fa52b7c" providerId="ADAL" clId="{05E23022-E151-4754-B788-4A99637525DE}" dt="2023-12-21T20:03:19.215" v="1475" actId="790"/>
          <ac:spMkLst>
            <pc:docMk/>
            <pc:sldMk cId="2213613111" sldId="275"/>
            <ac:spMk id="3" creationId="{10EC2AC5-5104-FB51-122A-FB4A3791A0D7}"/>
          </ac:spMkLst>
        </pc:spChg>
      </pc:sldChg>
      <pc:sldChg chg="modSp new mod">
        <pc:chgData name="Lone Holm" userId="7d842e5b-cf67-4c81-b6ad-77c74fa52b7c" providerId="ADAL" clId="{05E23022-E151-4754-B788-4A99637525DE}" dt="2023-12-22T07:49:11.151" v="1679" actId="5793"/>
        <pc:sldMkLst>
          <pc:docMk/>
          <pc:sldMk cId="496019690" sldId="276"/>
        </pc:sldMkLst>
        <pc:spChg chg="mod">
          <ac:chgData name="Lone Holm" userId="7d842e5b-cf67-4c81-b6ad-77c74fa52b7c" providerId="ADAL" clId="{05E23022-E151-4754-B788-4A99637525DE}" dt="2023-12-21T22:49:34.676" v="1573" actId="20577"/>
          <ac:spMkLst>
            <pc:docMk/>
            <pc:sldMk cId="496019690" sldId="276"/>
            <ac:spMk id="2" creationId="{171D07F2-D59A-C7CB-B0BA-4AEBEE7C103A}"/>
          </ac:spMkLst>
        </pc:spChg>
        <pc:spChg chg="mod">
          <ac:chgData name="Lone Holm" userId="7d842e5b-cf67-4c81-b6ad-77c74fa52b7c" providerId="ADAL" clId="{05E23022-E151-4754-B788-4A99637525DE}" dt="2023-12-22T07:49:11.151" v="1679" actId="5793"/>
          <ac:spMkLst>
            <pc:docMk/>
            <pc:sldMk cId="496019690" sldId="276"/>
            <ac:spMk id="3" creationId="{60706413-1599-510D-CC28-37B445FCBCAD}"/>
          </ac:spMkLst>
        </pc:spChg>
      </pc:sldChg>
    </pc:docChg>
  </pc:docChgLst>
  <pc:docChgLst>
    <pc:chgData name="Lone Holm" userId="7d842e5b-cf67-4c81-b6ad-77c74fa52b7c" providerId="ADAL" clId="{CAFD0AE4-D0FC-415F-96B9-45E879151BF3}"/>
    <pc:docChg chg="undo custSel modSld">
      <pc:chgData name="Lone Holm" userId="7d842e5b-cf67-4c81-b6ad-77c74fa52b7c" providerId="ADAL" clId="{CAFD0AE4-D0FC-415F-96B9-45E879151BF3}" dt="2023-12-03T21:06:43.668" v="1378" actId="790"/>
      <pc:docMkLst>
        <pc:docMk/>
      </pc:docMkLst>
      <pc:sldChg chg="modSp mod">
        <pc:chgData name="Lone Holm" userId="7d842e5b-cf67-4c81-b6ad-77c74fa52b7c" providerId="ADAL" clId="{CAFD0AE4-D0FC-415F-96B9-45E879151BF3}" dt="2023-12-03T09:34:35.449" v="412" actId="20577"/>
        <pc:sldMkLst>
          <pc:docMk/>
          <pc:sldMk cId="308812247" sldId="256"/>
        </pc:sldMkLst>
        <pc:spChg chg="mod">
          <ac:chgData name="Lone Holm" userId="7d842e5b-cf67-4c81-b6ad-77c74fa52b7c" providerId="ADAL" clId="{CAFD0AE4-D0FC-415F-96B9-45E879151BF3}" dt="2023-12-03T09:34:35.449" v="412" actId="20577"/>
          <ac:spMkLst>
            <pc:docMk/>
            <pc:sldMk cId="308812247" sldId="256"/>
            <ac:spMk id="2" creationId="{15623A38-DCD8-FF64-4B66-791976D327FB}"/>
          </ac:spMkLst>
        </pc:spChg>
      </pc:sldChg>
      <pc:sldChg chg="modSp mod">
        <pc:chgData name="Lone Holm" userId="7d842e5b-cf67-4c81-b6ad-77c74fa52b7c" providerId="ADAL" clId="{CAFD0AE4-D0FC-415F-96B9-45E879151BF3}" dt="2023-12-03T09:34:44.320" v="420" actId="20577"/>
        <pc:sldMkLst>
          <pc:docMk/>
          <pc:sldMk cId="3146074859" sldId="261"/>
        </pc:sldMkLst>
        <pc:spChg chg="mod">
          <ac:chgData name="Lone Holm" userId="7d842e5b-cf67-4c81-b6ad-77c74fa52b7c" providerId="ADAL" clId="{CAFD0AE4-D0FC-415F-96B9-45E879151BF3}" dt="2023-12-03T09:15:43.554" v="57" actId="20577"/>
          <ac:spMkLst>
            <pc:docMk/>
            <pc:sldMk cId="3146074859" sldId="261"/>
            <ac:spMk id="2" creationId="{A8E221B6-832B-2B1E-D255-F02E2EE60AE5}"/>
          </ac:spMkLst>
        </pc:spChg>
        <pc:spChg chg="mod">
          <ac:chgData name="Lone Holm" userId="7d842e5b-cf67-4c81-b6ad-77c74fa52b7c" providerId="ADAL" clId="{CAFD0AE4-D0FC-415F-96B9-45E879151BF3}" dt="2023-12-03T09:34:44.320" v="420" actId="20577"/>
          <ac:spMkLst>
            <pc:docMk/>
            <pc:sldMk cId="3146074859" sldId="261"/>
            <ac:spMk id="3" creationId="{BB23F0D5-19D9-1902-285B-79C3C71995B7}"/>
          </ac:spMkLst>
        </pc:spChg>
      </pc:sldChg>
      <pc:sldChg chg="modSp mod">
        <pc:chgData name="Lone Holm" userId="7d842e5b-cf67-4c81-b6ad-77c74fa52b7c" providerId="ADAL" clId="{CAFD0AE4-D0FC-415F-96B9-45E879151BF3}" dt="2023-12-03T10:11:11.539" v="1020" actId="20577"/>
        <pc:sldMkLst>
          <pc:docMk/>
          <pc:sldMk cId="3615903390" sldId="265"/>
        </pc:sldMkLst>
        <pc:spChg chg="mod">
          <ac:chgData name="Lone Holm" userId="7d842e5b-cf67-4c81-b6ad-77c74fa52b7c" providerId="ADAL" clId="{CAFD0AE4-D0FC-415F-96B9-45E879151BF3}" dt="2023-12-03T10:11:11.539" v="1020" actId="20577"/>
          <ac:spMkLst>
            <pc:docMk/>
            <pc:sldMk cId="3615903390" sldId="265"/>
            <ac:spMk id="2" creationId="{0F3F2B54-256C-07E4-06E1-6E3C04CC359B}"/>
          </ac:spMkLst>
        </pc:spChg>
      </pc:sldChg>
      <pc:sldChg chg="modSp mod">
        <pc:chgData name="Lone Holm" userId="7d842e5b-cf67-4c81-b6ad-77c74fa52b7c" providerId="ADAL" clId="{CAFD0AE4-D0FC-415F-96B9-45E879151BF3}" dt="2023-12-03T11:18:55.577" v="1349" actId="790"/>
        <pc:sldMkLst>
          <pc:docMk/>
          <pc:sldMk cId="344032656" sldId="267"/>
        </pc:sldMkLst>
        <pc:spChg chg="mod">
          <ac:chgData name="Lone Holm" userId="7d842e5b-cf67-4c81-b6ad-77c74fa52b7c" providerId="ADAL" clId="{CAFD0AE4-D0FC-415F-96B9-45E879151BF3}" dt="2023-12-03T11:18:55.577" v="1349" actId="790"/>
          <ac:spMkLst>
            <pc:docMk/>
            <pc:sldMk cId="344032656" sldId="267"/>
            <ac:spMk id="2" creationId="{4DD14C58-9973-316D-3807-48A1336CBB6C}"/>
          </ac:spMkLst>
        </pc:spChg>
        <pc:spChg chg="mod">
          <ac:chgData name="Lone Holm" userId="7d842e5b-cf67-4c81-b6ad-77c74fa52b7c" providerId="ADAL" clId="{CAFD0AE4-D0FC-415F-96B9-45E879151BF3}" dt="2023-12-03T11:18:38.516" v="1348" actId="790"/>
          <ac:spMkLst>
            <pc:docMk/>
            <pc:sldMk cId="344032656" sldId="267"/>
            <ac:spMk id="3" creationId="{A23CDD9E-424E-6623-6BD6-37F32E45DAA3}"/>
          </ac:spMkLst>
        </pc:spChg>
      </pc:sldChg>
      <pc:sldChg chg="modSp mod">
        <pc:chgData name="Lone Holm" userId="7d842e5b-cf67-4c81-b6ad-77c74fa52b7c" providerId="ADAL" clId="{CAFD0AE4-D0FC-415F-96B9-45E879151BF3}" dt="2023-12-03T09:42:55.484" v="685" actId="20577"/>
        <pc:sldMkLst>
          <pc:docMk/>
          <pc:sldMk cId="2413718749" sldId="272"/>
        </pc:sldMkLst>
        <pc:spChg chg="mod">
          <ac:chgData name="Lone Holm" userId="7d842e5b-cf67-4c81-b6ad-77c74fa52b7c" providerId="ADAL" clId="{CAFD0AE4-D0FC-415F-96B9-45E879151BF3}" dt="2023-12-03T09:21:44.364" v="315" actId="20577"/>
          <ac:spMkLst>
            <pc:docMk/>
            <pc:sldMk cId="2413718749" sldId="272"/>
            <ac:spMk id="2" creationId="{8CF57F3F-6CB5-8055-28CA-5A0030F41C1F}"/>
          </ac:spMkLst>
        </pc:spChg>
        <pc:spChg chg="mod">
          <ac:chgData name="Lone Holm" userId="7d842e5b-cf67-4c81-b6ad-77c74fa52b7c" providerId="ADAL" clId="{CAFD0AE4-D0FC-415F-96B9-45E879151BF3}" dt="2023-12-03T09:42:55.484" v="685" actId="20577"/>
          <ac:spMkLst>
            <pc:docMk/>
            <pc:sldMk cId="2413718749" sldId="272"/>
            <ac:spMk id="3" creationId="{457EF3B8-12D3-619F-41F9-47399FD29B12}"/>
          </ac:spMkLst>
        </pc:spChg>
      </pc:sldChg>
      <pc:sldChg chg="addSp delSp modSp mod">
        <pc:chgData name="Lone Holm" userId="7d842e5b-cf67-4c81-b6ad-77c74fa52b7c" providerId="ADAL" clId="{CAFD0AE4-D0FC-415F-96B9-45E879151BF3}" dt="2023-12-03T21:06:43.668" v="1378" actId="790"/>
        <pc:sldMkLst>
          <pc:docMk/>
          <pc:sldMk cId="1440064600" sldId="273"/>
        </pc:sldMkLst>
        <pc:spChg chg="mod">
          <ac:chgData name="Lone Holm" userId="7d842e5b-cf67-4c81-b6ad-77c74fa52b7c" providerId="ADAL" clId="{CAFD0AE4-D0FC-415F-96B9-45E879151BF3}" dt="2023-12-03T10:18:33.307" v="1282" actId="790"/>
          <ac:spMkLst>
            <pc:docMk/>
            <pc:sldMk cId="1440064600" sldId="273"/>
            <ac:spMk id="2" creationId="{1C1B2D46-69C1-72A2-DA8B-A75D14609752}"/>
          </ac:spMkLst>
        </pc:spChg>
        <pc:spChg chg="mod">
          <ac:chgData name="Lone Holm" userId="7d842e5b-cf67-4c81-b6ad-77c74fa52b7c" providerId="ADAL" clId="{CAFD0AE4-D0FC-415F-96B9-45E879151BF3}" dt="2023-12-03T10:18:06.687" v="1281" actId="20577"/>
          <ac:spMkLst>
            <pc:docMk/>
            <pc:sldMk cId="1440064600" sldId="273"/>
            <ac:spMk id="3" creationId="{787A771A-841D-6882-DD7F-FB192D27FE87}"/>
          </ac:spMkLst>
        </pc:spChg>
        <pc:spChg chg="add del mod">
          <ac:chgData name="Lone Holm" userId="7d842e5b-cf67-4c81-b6ad-77c74fa52b7c" providerId="ADAL" clId="{CAFD0AE4-D0FC-415F-96B9-45E879151BF3}" dt="2023-12-03T10:07:28.425" v="960" actId="478"/>
          <ac:spMkLst>
            <pc:docMk/>
            <pc:sldMk cId="1440064600" sldId="273"/>
            <ac:spMk id="4" creationId="{6B5D10FE-46AA-8B47-0B17-D2A6BF13944F}"/>
          </ac:spMkLst>
        </pc:spChg>
        <pc:spChg chg="add del mod">
          <ac:chgData name="Lone Holm" userId="7d842e5b-cf67-4c81-b6ad-77c74fa52b7c" providerId="ADAL" clId="{CAFD0AE4-D0FC-415F-96B9-45E879151BF3}" dt="2023-12-03T10:17:52.182" v="1279" actId="790"/>
          <ac:spMkLst>
            <pc:docMk/>
            <pc:sldMk cId="1440064600" sldId="273"/>
            <ac:spMk id="6" creationId="{2CB46C5D-D4AE-C70D-26E6-951B0E461B24}"/>
          </ac:spMkLst>
        </pc:spChg>
        <pc:spChg chg="add mod">
          <ac:chgData name="Lone Holm" userId="7d842e5b-cf67-4c81-b6ad-77c74fa52b7c" providerId="ADAL" clId="{CAFD0AE4-D0FC-415F-96B9-45E879151BF3}" dt="2023-12-03T10:04:35.533" v="815" actId="14100"/>
          <ac:spMkLst>
            <pc:docMk/>
            <pc:sldMk cId="1440064600" sldId="273"/>
            <ac:spMk id="7" creationId="{8EF681B6-D3EB-B014-4BF0-3D5FA3652ED7}"/>
          </ac:spMkLst>
        </pc:spChg>
        <pc:spChg chg="add del mod">
          <ac:chgData name="Lone Holm" userId="7d842e5b-cf67-4c81-b6ad-77c74fa52b7c" providerId="ADAL" clId="{CAFD0AE4-D0FC-415F-96B9-45E879151BF3}" dt="2023-12-03T10:04:45.594" v="817"/>
          <ac:spMkLst>
            <pc:docMk/>
            <pc:sldMk cId="1440064600" sldId="273"/>
            <ac:spMk id="8" creationId="{3AFFC251-6F6D-F6A1-0AF0-88C90EAE04C1}"/>
          </ac:spMkLst>
        </pc:spChg>
        <pc:spChg chg="add del mod">
          <ac:chgData name="Lone Holm" userId="7d842e5b-cf67-4c81-b6ad-77c74fa52b7c" providerId="ADAL" clId="{CAFD0AE4-D0FC-415F-96B9-45E879151BF3}" dt="2023-12-03T10:04:51.830" v="819"/>
          <ac:spMkLst>
            <pc:docMk/>
            <pc:sldMk cId="1440064600" sldId="273"/>
            <ac:spMk id="9" creationId="{BCE67C2B-9345-548A-D726-6AEF2741F85E}"/>
          </ac:spMkLst>
        </pc:spChg>
        <pc:spChg chg="add mod">
          <ac:chgData name="Lone Holm" userId="7d842e5b-cf67-4c81-b6ad-77c74fa52b7c" providerId="ADAL" clId="{CAFD0AE4-D0FC-415F-96B9-45E879151BF3}" dt="2023-12-03T10:05:03.955" v="825" actId="27636"/>
          <ac:spMkLst>
            <pc:docMk/>
            <pc:sldMk cId="1440064600" sldId="273"/>
            <ac:spMk id="10" creationId="{031BEA87-6AEB-9D18-7297-A664F9C42FCE}"/>
          </ac:spMkLst>
        </pc:spChg>
        <pc:spChg chg="add mod">
          <ac:chgData name="Lone Holm" userId="7d842e5b-cf67-4c81-b6ad-77c74fa52b7c" providerId="ADAL" clId="{CAFD0AE4-D0FC-415F-96B9-45E879151BF3}" dt="2023-12-03T21:06:30.737" v="1377" actId="790"/>
          <ac:spMkLst>
            <pc:docMk/>
            <pc:sldMk cId="1440064600" sldId="273"/>
            <ac:spMk id="11" creationId="{72B2FBE2-3837-28A0-2AB9-75CDADD42B08}"/>
          </ac:spMkLst>
        </pc:spChg>
        <pc:spChg chg="add mod">
          <ac:chgData name="Lone Holm" userId="7d842e5b-cf67-4c81-b6ad-77c74fa52b7c" providerId="ADAL" clId="{CAFD0AE4-D0FC-415F-96B9-45E879151BF3}" dt="2023-12-03T10:06:05.997" v="871" actId="20577"/>
          <ac:spMkLst>
            <pc:docMk/>
            <pc:sldMk cId="1440064600" sldId="273"/>
            <ac:spMk id="12" creationId="{1333EB2F-B849-B1B8-492B-685C9EBBD07D}"/>
          </ac:spMkLst>
        </pc:spChg>
        <pc:spChg chg="add mod">
          <ac:chgData name="Lone Holm" userId="7d842e5b-cf67-4c81-b6ad-77c74fa52b7c" providerId="ADAL" clId="{CAFD0AE4-D0FC-415F-96B9-45E879151BF3}" dt="2023-12-03T10:07:04.794" v="953" actId="1037"/>
          <ac:spMkLst>
            <pc:docMk/>
            <pc:sldMk cId="1440064600" sldId="273"/>
            <ac:spMk id="13" creationId="{070F69EA-A5D9-3833-4A4A-B6D5D9788EB5}"/>
          </ac:spMkLst>
        </pc:spChg>
        <pc:spChg chg="add mod">
          <ac:chgData name="Lone Holm" userId="7d842e5b-cf67-4c81-b6ad-77c74fa52b7c" providerId="ADAL" clId="{CAFD0AE4-D0FC-415F-96B9-45E879151BF3}" dt="2023-12-03T21:06:43.668" v="1378" actId="790"/>
          <ac:spMkLst>
            <pc:docMk/>
            <pc:sldMk cId="1440064600" sldId="273"/>
            <ac:spMk id="17" creationId="{79D77C2A-DD88-597F-64E8-C29B973ED38C}"/>
          </ac:spMkLst>
        </pc:spChg>
        <pc:picChg chg="del">
          <ac:chgData name="Lone Holm" userId="7d842e5b-cf67-4c81-b6ad-77c74fa52b7c" providerId="ADAL" clId="{CAFD0AE4-D0FC-415F-96B9-45E879151BF3}" dt="2023-12-03T09:32:00.166" v="316" actId="478"/>
          <ac:picMkLst>
            <pc:docMk/>
            <pc:sldMk cId="1440064600" sldId="273"/>
            <ac:picMk id="5" creationId="{3B62CCBE-A8CD-5CFE-2F87-B2563A8061D4}"/>
          </ac:picMkLst>
        </pc:picChg>
        <pc:picChg chg="add mod">
          <ac:chgData name="Lone Holm" userId="7d842e5b-cf67-4c81-b6ad-77c74fa52b7c" providerId="ADAL" clId="{CAFD0AE4-D0FC-415F-96B9-45E879151BF3}" dt="2023-12-03T09:59:48.854" v="747" actId="1035"/>
          <ac:picMkLst>
            <pc:docMk/>
            <pc:sldMk cId="1440064600" sldId="273"/>
            <ac:picMk id="1026" creationId="{9823FE64-BA2D-790D-D360-9B572C49E9A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1/9/2024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1/9/2024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1/9/2024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wikipedia.org/wiki/Liste_der_deutschen_Abgeordneten_zum_EU-Parlament_(2019%E2%80%932024)" TargetMode="External"/><Relationship Id="rId2" Type="http://schemas.openxmlformats.org/officeDocument/2006/relationships/hyperlink" Target="https://www.europarl.europa.eu/meps/d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uroparl.europa.eu/news/en/headlines/eu-affairs/20190612STO54311/parliament-s-seven-political-groups"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23A38-DCD8-FF64-4B66-791976D327FB}"/>
              </a:ext>
            </a:extLst>
          </p:cNvPr>
          <p:cNvSpPr>
            <a:spLocks noGrp="1"/>
          </p:cNvSpPr>
          <p:nvPr>
            <p:ph type="ctrTitle"/>
          </p:nvPr>
        </p:nvSpPr>
        <p:spPr/>
        <p:txBody>
          <a:bodyPr/>
          <a:lstStyle/>
          <a:p>
            <a:pPr marL="0" indent="0">
              <a:buNone/>
            </a:pPr>
            <a:r>
              <a:rPr lang="es-ES" dirty="0"/>
              <a:t>Die Fraktionen im </a:t>
            </a:r>
            <a:br>
              <a:rPr lang="es-ES" dirty="0"/>
            </a:br>
            <a:r>
              <a:rPr lang="es-ES" dirty="0"/>
              <a:t>Europäischen Parlament</a:t>
            </a:r>
            <a:endParaRPr lang="da-DK" dirty="0"/>
          </a:p>
        </p:txBody>
      </p:sp>
    </p:spTree>
    <p:extLst>
      <p:ext uri="{BB962C8B-B14F-4D97-AF65-F5344CB8AC3E}">
        <p14:creationId xmlns:p14="http://schemas.microsoft.com/office/powerpoint/2010/main" val="3088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221B6-832B-2B1E-D255-F02E2EE60AE5}"/>
              </a:ext>
            </a:extLst>
          </p:cNvPr>
          <p:cNvSpPr>
            <a:spLocks noGrp="1"/>
          </p:cNvSpPr>
          <p:nvPr>
            <p:ph type="title"/>
          </p:nvPr>
        </p:nvSpPr>
        <p:spPr/>
        <p:txBody>
          <a:bodyPr/>
          <a:lstStyle/>
          <a:p>
            <a:r>
              <a:rPr lang="da-DK" dirty="0"/>
              <a:t>Der </a:t>
            </a:r>
            <a:r>
              <a:rPr lang="da-DK" dirty="0" err="1"/>
              <a:t>Unterrichtsverlauf</a:t>
            </a:r>
            <a:endParaRPr lang="da-DK" dirty="0"/>
          </a:p>
        </p:txBody>
      </p:sp>
      <p:sp>
        <p:nvSpPr>
          <p:cNvPr id="3" name="Pladsholder til indhold 2">
            <a:extLst>
              <a:ext uri="{FF2B5EF4-FFF2-40B4-BE49-F238E27FC236}">
                <a16:creationId xmlns:a16="http://schemas.microsoft.com/office/drawing/2014/main" id="{BB23F0D5-19D9-1902-285B-79C3C71995B7}"/>
              </a:ext>
            </a:extLst>
          </p:cNvPr>
          <p:cNvSpPr>
            <a:spLocks noGrp="1"/>
          </p:cNvSpPr>
          <p:nvPr>
            <p:ph idx="1"/>
          </p:nvPr>
        </p:nvSpPr>
        <p:spPr>
          <a:xfrm>
            <a:off x="1765808" y="2529332"/>
            <a:ext cx="8660384" cy="3586615"/>
          </a:xfrm>
        </p:spPr>
        <p:txBody>
          <a:bodyPr>
            <a:normAutofit fontScale="92500" lnSpcReduction="10000"/>
          </a:bodyPr>
          <a:lstStyle/>
          <a:p>
            <a:pPr marL="0" indent="0">
              <a:buNone/>
            </a:pPr>
            <a:r>
              <a:rPr lang="de-DE" dirty="0"/>
              <a:t>Modul 1: Was ist die Europäische Union?</a:t>
            </a:r>
          </a:p>
          <a:p>
            <a:pPr marL="0" indent="0">
              <a:buNone/>
            </a:pPr>
            <a:r>
              <a:rPr lang="de-DE" dirty="0"/>
              <a:t>Modul 2: Was ist die Europäische Union?</a:t>
            </a:r>
          </a:p>
          <a:p>
            <a:pPr marL="0" indent="0">
              <a:buNone/>
            </a:pPr>
            <a:r>
              <a:rPr lang="de-DE" dirty="0"/>
              <a:t>Modul 3: </a:t>
            </a:r>
            <a:r>
              <a:rPr lang="de-DE" dirty="0">
                <a:latin typeface="Calibri" panose="020F0502020204030204" pitchFamily="34" charset="0"/>
                <a:ea typeface="Calibri" panose="020F0502020204030204" pitchFamily="34" charset="0"/>
                <a:cs typeface="Times New Roman" panose="02020603050405020304" pitchFamily="18" charset="0"/>
              </a:rPr>
              <a:t>Wie funktioniert die Europäische Union?</a:t>
            </a:r>
            <a:endParaRPr lang="de-DE" dirty="0"/>
          </a:p>
          <a:p>
            <a:pPr marL="0" indent="0">
              <a:buNone/>
            </a:pPr>
            <a:r>
              <a:rPr lang="de-DE" dirty="0"/>
              <a:t>Modul 4: Die deutsche Geschichte</a:t>
            </a:r>
            <a:endParaRPr lang="de-DE" dirty="0">
              <a:highlight>
                <a:srgbClr val="FFFF00"/>
              </a:highlight>
            </a:endParaRPr>
          </a:p>
          <a:p>
            <a:pPr marL="0" indent="0">
              <a:buNone/>
            </a:pPr>
            <a:r>
              <a:rPr lang="de-DE" dirty="0"/>
              <a:t>Modul 5: Die deutsche Geschichte</a:t>
            </a:r>
            <a:endParaRPr lang="de-DE" dirty="0">
              <a:highlight>
                <a:srgbClr val="FFFF00"/>
              </a:highlight>
            </a:endParaRPr>
          </a:p>
          <a:p>
            <a:pPr marL="0" indent="0">
              <a:buNone/>
            </a:pPr>
            <a:r>
              <a:rPr lang="de-DE" dirty="0"/>
              <a:t>Modul 6: Politische Parteien in Deutschland</a:t>
            </a:r>
          </a:p>
          <a:p>
            <a:pPr marL="0" indent="0">
              <a:buNone/>
            </a:pPr>
            <a:r>
              <a:rPr lang="de-DE" b="1" dirty="0"/>
              <a:t>Modul 7: Die politischen Fraktionen im Europa-Parlament</a:t>
            </a:r>
          </a:p>
          <a:p>
            <a:pPr marL="0" indent="0">
              <a:buNone/>
            </a:pPr>
            <a:r>
              <a:rPr lang="de-DE" dirty="0"/>
              <a:t>Modul 8: Vorbereitung der Plenartagung </a:t>
            </a:r>
          </a:p>
          <a:p>
            <a:pPr marL="0" indent="0">
              <a:buNone/>
            </a:pPr>
            <a:r>
              <a:rPr lang="de-DE" dirty="0"/>
              <a:t>Modul 9: Vorbereitung der Plenartagung </a:t>
            </a:r>
          </a:p>
          <a:p>
            <a:pPr marL="0" indent="0">
              <a:buNone/>
            </a:pPr>
            <a:r>
              <a:rPr lang="de-DE" dirty="0"/>
              <a:t>Modul 10</a:t>
            </a:r>
            <a:r>
              <a:rPr lang="de-DE"/>
              <a:t>: Plenartagung </a:t>
            </a:r>
            <a:endParaRPr lang="da-DK" dirty="0"/>
          </a:p>
        </p:txBody>
      </p:sp>
    </p:spTree>
    <p:extLst>
      <p:ext uri="{BB962C8B-B14F-4D97-AF65-F5344CB8AC3E}">
        <p14:creationId xmlns:p14="http://schemas.microsoft.com/office/powerpoint/2010/main" val="31460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1D07F2-D59A-C7CB-B0BA-4AEBEE7C103A}"/>
              </a:ext>
            </a:extLst>
          </p:cNvPr>
          <p:cNvSpPr>
            <a:spLocks noGrp="1"/>
          </p:cNvSpPr>
          <p:nvPr>
            <p:ph type="title"/>
          </p:nvPr>
        </p:nvSpPr>
        <p:spPr/>
        <p:txBody>
          <a:bodyPr/>
          <a:lstStyle/>
          <a:p>
            <a:r>
              <a:rPr lang="da-DK" dirty="0" err="1"/>
              <a:t>Richtig</a:t>
            </a:r>
            <a:r>
              <a:rPr lang="da-DK" dirty="0"/>
              <a:t> oder </a:t>
            </a:r>
            <a:r>
              <a:rPr lang="da-DK" dirty="0" err="1"/>
              <a:t>falsch</a:t>
            </a:r>
            <a:endParaRPr lang="da-DK" dirty="0"/>
          </a:p>
        </p:txBody>
      </p:sp>
      <p:sp>
        <p:nvSpPr>
          <p:cNvPr id="3" name="Pladsholder til indhold 2">
            <a:extLst>
              <a:ext uri="{FF2B5EF4-FFF2-40B4-BE49-F238E27FC236}">
                <a16:creationId xmlns:a16="http://schemas.microsoft.com/office/drawing/2014/main" id="{60706413-1599-510D-CC28-37B445FCBCAD}"/>
              </a:ext>
            </a:extLst>
          </p:cNvPr>
          <p:cNvSpPr>
            <a:spLocks noGrp="1"/>
          </p:cNvSpPr>
          <p:nvPr>
            <p:ph idx="1"/>
          </p:nvPr>
        </p:nvSpPr>
        <p:spPr/>
        <p:txBody>
          <a:bodyPr/>
          <a:lstStyle/>
          <a:p>
            <a:r>
              <a:rPr lang="da-DK" dirty="0" err="1"/>
              <a:t>Könnt</a:t>
            </a:r>
            <a:r>
              <a:rPr lang="da-DK" dirty="0"/>
              <a:t> </a:t>
            </a:r>
            <a:r>
              <a:rPr lang="da-DK" dirty="0" err="1"/>
              <a:t>ihr</a:t>
            </a:r>
            <a:r>
              <a:rPr lang="da-DK" dirty="0"/>
              <a:t> </a:t>
            </a:r>
            <a:r>
              <a:rPr lang="da-DK" dirty="0" err="1"/>
              <a:t>euch</a:t>
            </a:r>
            <a:r>
              <a:rPr lang="da-DK" dirty="0"/>
              <a:t> an die </a:t>
            </a:r>
            <a:r>
              <a:rPr lang="da-DK" dirty="0" err="1"/>
              <a:t>deutschen</a:t>
            </a:r>
            <a:r>
              <a:rPr lang="da-DK" dirty="0"/>
              <a:t> </a:t>
            </a:r>
            <a:r>
              <a:rPr lang="da-DK" dirty="0" err="1"/>
              <a:t>Parteien</a:t>
            </a:r>
            <a:r>
              <a:rPr lang="da-DK" dirty="0"/>
              <a:t> </a:t>
            </a:r>
            <a:r>
              <a:rPr lang="da-DK" dirty="0" err="1"/>
              <a:t>einnern</a:t>
            </a:r>
            <a:r>
              <a:rPr lang="da-DK" dirty="0"/>
              <a:t>?</a:t>
            </a:r>
          </a:p>
          <a:p>
            <a:endParaRPr lang="da-DK" dirty="0"/>
          </a:p>
          <a:p>
            <a:r>
              <a:rPr lang="da-DK" dirty="0" err="1"/>
              <a:t>Setzt</a:t>
            </a:r>
            <a:r>
              <a:rPr lang="da-DK" dirty="0"/>
              <a:t> </a:t>
            </a:r>
            <a:r>
              <a:rPr lang="da-DK" dirty="0" err="1"/>
              <a:t>euch</a:t>
            </a:r>
            <a:r>
              <a:rPr lang="da-DK" dirty="0"/>
              <a:t> in </a:t>
            </a:r>
            <a:r>
              <a:rPr lang="da-DK" dirty="0" err="1"/>
              <a:t>Paaren</a:t>
            </a:r>
            <a:r>
              <a:rPr lang="da-DK" dirty="0"/>
              <a:t> </a:t>
            </a:r>
            <a:r>
              <a:rPr lang="da-DK" dirty="0" err="1"/>
              <a:t>zusammen</a:t>
            </a:r>
            <a:r>
              <a:rPr lang="da-DK" dirty="0"/>
              <a:t>. </a:t>
            </a:r>
            <a:r>
              <a:rPr lang="da-DK" dirty="0" err="1"/>
              <a:t>Wir</a:t>
            </a:r>
            <a:r>
              <a:rPr lang="da-DK" dirty="0"/>
              <a:t> </a:t>
            </a:r>
            <a:r>
              <a:rPr lang="da-DK" dirty="0" err="1"/>
              <a:t>spielen</a:t>
            </a:r>
            <a:r>
              <a:rPr lang="da-DK"/>
              <a:t>…</a:t>
            </a:r>
            <a:endParaRPr lang="da-DK" dirty="0"/>
          </a:p>
        </p:txBody>
      </p:sp>
    </p:spTree>
    <p:extLst>
      <p:ext uri="{BB962C8B-B14F-4D97-AF65-F5344CB8AC3E}">
        <p14:creationId xmlns:p14="http://schemas.microsoft.com/office/powerpoint/2010/main" val="49601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12063-9F4D-6C6E-987E-7EE03409C0DD}"/>
              </a:ext>
            </a:extLst>
          </p:cNvPr>
          <p:cNvSpPr>
            <a:spLocks noGrp="1"/>
          </p:cNvSpPr>
          <p:nvPr>
            <p:ph type="title"/>
          </p:nvPr>
        </p:nvSpPr>
        <p:spPr>
          <a:xfrm>
            <a:off x="1240536" y="761492"/>
            <a:ext cx="9516364" cy="1188720"/>
          </a:xfrm>
        </p:spPr>
        <p:txBody>
          <a:bodyPr/>
          <a:lstStyle/>
          <a:p>
            <a:r>
              <a:rPr lang="da-DK" dirty="0"/>
              <a:t>Deutsche </a:t>
            </a:r>
            <a:r>
              <a:rPr lang="da-DK" dirty="0" err="1"/>
              <a:t>im</a:t>
            </a:r>
            <a:r>
              <a:rPr lang="da-DK" dirty="0"/>
              <a:t> </a:t>
            </a:r>
            <a:r>
              <a:rPr lang="da-DK" dirty="0" err="1"/>
              <a:t>Europäischen</a:t>
            </a:r>
            <a:r>
              <a:rPr lang="da-DK" dirty="0"/>
              <a:t> Parlament</a:t>
            </a:r>
          </a:p>
        </p:txBody>
      </p:sp>
      <p:sp>
        <p:nvSpPr>
          <p:cNvPr id="3" name="Pladsholder til indhold 2">
            <a:extLst>
              <a:ext uri="{FF2B5EF4-FFF2-40B4-BE49-F238E27FC236}">
                <a16:creationId xmlns:a16="http://schemas.microsoft.com/office/drawing/2014/main" id="{E2E8A5AF-AB8F-BF7F-9902-286781ACF2C5}"/>
              </a:ext>
            </a:extLst>
          </p:cNvPr>
          <p:cNvSpPr>
            <a:spLocks noGrp="1"/>
          </p:cNvSpPr>
          <p:nvPr>
            <p:ph idx="1"/>
          </p:nvPr>
        </p:nvSpPr>
        <p:spPr>
          <a:xfrm>
            <a:off x="1240536" y="2413000"/>
            <a:ext cx="9516364" cy="3962400"/>
          </a:xfrm>
        </p:spPr>
        <p:txBody>
          <a:bodyPr>
            <a:normAutofit fontScale="92500" lnSpcReduction="10000"/>
          </a:bodyPr>
          <a:lstStyle/>
          <a:p>
            <a:r>
              <a:rPr lang="de-DE" dirty="0"/>
              <a:t>Es sitzen 703 Mitglieder im Europäischen Parlament.</a:t>
            </a:r>
          </a:p>
          <a:p>
            <a:r>
              <a:rPr lang="de-DE" dirty="0"/>
              <a:t>Wie viele Deutsche sitzen im Europäischen Parlament?</a:t>
            </a:r>
          </a:p>
          <a:p>
            <a:r>
              <a:rPr lang="de-DE" dirty="0"/>
              <a:t>Wie viele Dänen sitzen im Europäischen Parlament?</a:t>
            </a:r>
          </a:p>
          <a:p>
            <a:r>
              <a:rPr lang="de-DE" dirty="0"/>
              <a:t>Seht euch eventuell die Internetseite </a:t>
            </a:r>
            <a:r>
              <a:rPr lang="de-DE" dirty="0">
                <a:solidFill>
                  <a:srgbClr val="0070C0"/>
                </a:solidFill>
                <a:hlinkClick r:id="rId2">
                  <a:extLst>
                    <a:ext uri="{A12FA001-AC4F-418D-AE19-62706E023703}">
                      <ahyp:hlinkClr xmlns:ahyp="http://schemas.microsoft.com/office/drawing/2018/hyperlinkcolor" val="tx"/>
                    </a:ext>
                  </a:extLst>
                </a:hlinkClick>
              </a:rPr>
              <a:t>Europäisches Parlament</a:t>
            </a:r>
            <a:r>
              <a:rPr lang="de-DE" dirty="0"/>
              <a:t> an.</a:t>
            </a:r>
          </a:p>
          <a:p>
            <a:endParaRPr lang="de-DE" dirty="0"/>
          </a:p>
          <a:p>
            <a:r>
              <a:rPr lang="de-DE" dirty="0"/>
              <a:t>Die deutschen Abgeordneten gehören verschiedenen Parteien an.</a:t>
            </a:r>
          </a:p>
          <a:p>
            <a:r>
              <a:rPr lang="de-DE" dirty="0"/>
              <a:t>Wie viele Mitglieder aus eurer Partei sitzen im Europäischen Parlament?</a:t>
            </a:r>
          </a:p>
          <a:p>
            <a:r>
              <a:rPr lang="de-DE" dirty="0"/>
              <a:t>Seht euch eventuell die Internetseite </a:t>
            </a:r>
            <a:r>
              <a:rPr lang="de-DE" dirty="0">
                <a:solidFill>
                  <a:srgbClr val="0070C0"/>
                </a:solidFill>
                <a:hlinkClick r:id="rId3">
                  <a:extLst>
                    <a:ext uri="{A12FA001-AC4F-418D-AE19-62706E023703}">
                      <ahyp:hlinkClr xmlns:ahyp="http://schemas.microsoft.com/office/drawing/2018/hyperlinkcolor" val="tx"/>
                    </a:ext>
                  </a:extLst>
                </a:hlinkClick>
              </a:rPr>
              <a:t>Wikipedia: Deutsche Abgeordnete im EU-Parlament</a:t>
            </a:r>
            <a:r>
              <a:rPr lang="de-DE" dirty="0"/>
              <a:t> an.</a:t>
            </a:r>
          </a:p>
          <a:p>
            <a:endParaRPr lang="de-DE" dirty="0"/>
          </a:p>
          <a:p>
            <a:r>
              <a:rPr lang="de-DE" dirty="0"/>
              <a:t>Im Europäischen Parlament verteilen sich die Abgeordneten in neuen politischen Gruppen, in sogenannten Fraktionen.</a:t>
            </a:r>
          </a:p>
        </p:txBody>
      </p:sp>
    </p:spTree>
    <p:extLst>
      <p:ext uri="{BB962C8B-B14F-4D97-AF65-F5344CB8AC3E}">
        <p14:creationId xmlns:p14="http://schemas.microsoft.com/office/powerpoint/2010/main" val="314543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23D9B6CF-87DD-47C7-B38D-7C5353D4D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CF57F3F-6CB5-8055-28CA-5A0030F41C1F}"/>
              </a:ext>
            </a:extLst>
          </p:cNvPr>
          <p:cNvSpPr>
            <a:spLocks noGrp="1"/>
          </p:cNvSpPr>
          <p:nvPr>
            <p:ph type="title"/>
          </p:nvPr>
        </p:nvSpPr>
        <p:spPr>
          <a:xfrm>
            <a:off x="603074" y="294620"/>
            <a:ext cx="3448150" cy="1898904"/>
          </a:xfrm>
        </p:spPr>
        <p:txBody>
          <a:bodyPr vert="horz" lIns="274320" tIns="182880" rIns="274320" bIns="182880" rtlCol="0" anchor="ctr" anchorCtr="1">
            <a:normAutofit fontScale="90000"/>
          </a:bodyPr>
          <a:lstStyle/>
          <a:p>
            <a:r>
              <a:rPr lang="en-US" sz="2400" dirty="0"/>
              <a:t>Die </a:t>
            </a:r>
            <a:r>
              <a:rPr lang="en-US" sz="2400" dirty="0" err="1"/>
              <a:t>Sitzverteilung</a:t>
            </a:r>
            <a:r>
              <a:rPr lang="en-US" sz="2400" dirty="0"/>
              <a:t> </a:t>
            </a:r>
            <a:r>
              <a:rPr lang="en-US" sz="2400" dirty="0" err="1"/>
              <a:t>im</a:t>
            </a:r>
            <a:r>
              <a:rPr lang="en-US" sz="2400" dirty="0"/>
              <a:t> Europa-</a:t>
            </a:r>
            <a:r>
              <a:rPr lang="en-US" sz="2400" dirty="0" err="1"/>
              <a:t>Parlament</a:t>
            </a:r>
            <a:br>
              <a:rPr lang="en-US" sz="2400" dirty="0"/>
            </a:br>
            <a:r>
              <a:rPr lang="en-US" sz="2400" dirty="0"/>
              <a:t>(2019-2024)</a:t>
            </a:r>
          </a:p>
        </p:txBody>
      </p:sp>
      <p:sp>
        <p:nvSpPr>
          <p:cNvPr id="3" name="Pladsholder til indhold 2">
            <a:extLst>
              <a:ext uri="{FF2B5EF4-FFF2-40B4-BE49-F238E27FC236}">
                <a16:creationId xmlns:a16="http://schemas.microsoft.com/office/drawing/2014/main" id="{457EF3B8-12D3-619F-41F9-47399FD29B12}"/>
              </a:ext>
            </a:extLst>
          </p:cNvPr>
          <p:cNvSpPr>
            <a:spLocks noGrp="1"/>
          </p:cNvSpPr>
          <p:nvPr>
            <p:ph idx="1"/>
          </p:nvPr>
        </p:nvSpPr>
        <p:spPr>
          <a:xfrm>
            <a:off x="603074" y="2324324"/>
            <a:ext cx="3448150" cy="4352521"/>
          </a:xfrm>
        </p:spPr>
        <p:txBody>
          <a:bodyPr vert="horz" lIns="91440" tIns="45720" rIns="91440" bIns="45720" rtlCol="0">
            <a:normAutofit/>
          </a:bodyPr>
          <a:lstStyle/>
          <a:p>
            <a:pPr>
              <a:buClrTx/>
            </a:pPr>
            <a:r>
              <a:rPr lang="de-DE" kern="1200" dirty="0">
                <a:solidFill>
                  <a:schemeClr val="tx1"/>
                </a:solidFill>
                <a:latin typeface="+mn-lt"/>
                <a:ea typeface="+mn-ea"/>
                <a:cs typeface="+mn-cs"/>
              </a:rPr>
              <a:t>Es gibt im Europäischen Parlament 7 Fraktionen</a:t>
            </a:r>
            <a:r>
              <a:rPr lang="de-DE" dirty="0">
                <a:solidFill>
                  <a:schemeClr val="tx1"/>
                </a:solidFill>
              </a:rPr>
              <a:t> </a:t>
            </a:r>
          </a:p>
          <a:p>
            <a:pPr>
              <a:buClrTx/>
            </a:pPr>
            <a:r>
              <a:rPr lang="de-DE" dirty="0">
                <a:solidFill>
                  <a:schemeClr val="tx1"/>
                </a:solidFill>
              </a:rPr>
              <a:t>Welche Fraktion hat am meisten Abgeordnete und welche am wenigsten? </a:t>
            </a:r>
          </a:p>
          <a:p>
            <a:pPr marL="0" indent="0">
              <a:buClrTx/>
              <a:buNone/>
            </a:pPr>
            <a:r>
              <a:rPr lang="de-DE" b="1" kern="1200" dirty="0">
                <a:solidFill>
                  <a:schemeClr val="tx1"/>
                </a:solidFill>
                <a:latin typeface="+mn-lt"/>
                <a:ea typeface="+mn-ea"/>
                <a:cs typeface="+mn-cs"/>
              </a:rPr>
              <a:t>Obs: </a:t>
            </a:r>
            <a:r>
              <a:rPr lang="de-DE" dirty="0">
                <a:solidFill>
                  <a:schemeClr val="tx1"/>
                </a:solidFill>
              </a:rPr>
              <a:t>Die Mitglieder der Fraktion NI – ‘</a:t>
            </a:r>
            <a:r>
              <a:rPr lang="de-DE" dirty="0" err="1">
                <a:solidFill>
                  <a:schemeClr val="tx1"/>
                </a:solidFill>
              </a:rPr>
              <a:t>Noninscrits</a:t>
            </a:r>
            <a:r>
              <a:rPr lang="de-DE" dirty="0">
                <a:solidFill>
                  <a:schemeClr val="tx1"/>
                </a:solidFill>
              </a:rPr>
              <a:t>’ – sind Parteilose. </a:t>
            </a:r>
            <a:endParaRPr lang="de-DE" b="1" kern="1200" dirty="0">
              <a:solidFill>
                <a:schemeClr val="tx1"/>
              </a:solidFill>
              <a:latin typeface="+mn-lt"/>
              <a:ea typeface="+mn-ea"/>
              <a:cs typeface="+mn-cs"/>
            </a:endParaRPr>
          </a:p>
        </p:txBody>
      </p:sp>
      <p:sp>
        <p:nvSpPr>
          <p:cNvPr id="1033" name="Rectangle 1032">
            <a:extLst>
              <a:ext uri="{FF2B5EF4-FFF2-40B4-BE49-F238E27FC236}">
                <a16:creationId xmlns:a16="http://schemas.microsoft.com/office/drawing/2014/main" id="{EFE2328B-DA12-4B90-BD82-3CCF13AF6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640080"/>
            <a:ext cx="689762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Rectangle 1034">
            <a:extLst>
              <a:ext uri="{FF2B5EF4-FFF2-40B4-BE49-F238E27FC236}">
                <a16:creationId xmlns:a16="http://schemas.microsoft.com/office/drawing/2014/main" id="{F77FF0B6-332F-4842-A5F8-EA360BD5F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0412" y="802767"/>
            <a:ext cx="656539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5161282C-4747-F763-70A8-EFB807F0890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40452" y="1605153"/>
            <a:ext cx="5925312" cy="3332988"/>
          </a:xfrm>
          <a:prstGeom prst="rect">
            <a:avLst/>
          </a:prstGeom>
          <a:noFill/>
          <a:extLst>
            <a:ext uri="{909E8E84-426E-40DD-AFC4-6F175D3DCCD1}">
              <a14:hiddenFill xmlns:a14="http://schemas.microsoft.com/office/drawing/2010/main">
                <a:solidFill>
                  <a:srgbClr val="FFFFFF"/>
                </a:solidFill>
              </a14:hiddenFill>
            </a:ext>
          </a:extLst>
        </p:spPr>
      </p:pic>
      <p:sp>
        <p:nvSpPr>
          <p:cNvPr id="4" name="Tekstfelt 3">
            <a:extLst>
              <a:ext uri="{FF2B5EF4-FFF2-40B4-BE49-F238E27FC236}">
                <a16:creationId xmlns:a16="http://schemas.microsoft.com/office/drawing/2014/main" id="{FB7E3C1F-F60A-C776-7494-B453738D0D4D}"/>
              </a:ext>
            </a:extLst>
          </p:cNvPr>
          <p:cNvSpPr txBox="1"/>
          <p:nvPr/>
        </p:nvSpPr>
        <p:spPr>
          <a:xfrm>
            <a:off x="8920864" y="6065901"/>
            <a:ext cx="2631057" cy="276999"/>
          </a:xfrm>
          <a:prstGeom prst="rect">
            <a:avLst/>
          </a:prstGeom>
          <a:noFill/>
        </p:spPr>
        <p:txBody>
          <a:bodyPr wrap="square" rtlCol="0">
            <a:spAutoFit/>
          </a:bodyPr>
          <a:lstStyle/>
          <a:p>
            <a:pPr algn="r"/>
            <a:r>
              <a:rPr lang="da-DK" sz="1200" dirty="0"/>
              <a:t>Kilde: </a:t>
            </a:r>
            <a:r>
              <a:rPr lang="da-DK" sz="1200" dirty="0">
                <a:hlinkClick r:id="rId3"/>
              </a:rPr>
              <a:t>Europa-Parlamentet</a:t>
            </a:r>
            <a:endParaRPr lang="da-DK" sz="1200" dirty="0"/>
          </a:p>
        </p:txBody>
      </p:sp>
    </p:spTree>
    <p:extLst>
      <p:ext uri="{BB962C8B-B14F-4D97-AF65-F5344CB8AC3E}">
        <p14:creationId xmlns:p14="http://schemas.microsoft.com/office/powerpoint/2010/main" val="241371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23D9B6CF-87DD-47C7-B38D-7C5353D4D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C1B2D46-69C1-72A2-DA8B-A75D14609752}"/>
              </a:ext>
            </a:extLst>
          </p:cNvPr>
          <p:cNvSpPr>
            <a:spLocks noGrp="1"/>
          </p:cNvSpPr>
          <p:nvPr>
            <p:ph type="title"/>
          </p:nvPr>
        </p:nvSpPr>
        <p:spPr>
          <a:xfrm>
            <a:off x="804673" y="640080"/>
            <a:ext cx="3044952" cy="1898904"/>
          </a:xfrm>
        </p:spPr>
        <p:txBody>
          <a:bodyPr vert="horz" lIns="274320" tIns="182880" rIns="274320" bIns="182880" rtlCol="0" anchor="ctr" anchorCtr="1">
            <a:normAutofit/>
          </a:bodyPr>
          <a:lstStyle/>
          <a:p>
            <a:r>
              <a:rPr lang="de-DE" sz="2000" dirty="0"/>
              <a:t>Deutsche Abgeordnete im Europäischen Parlament</a:t>
            </a:r>
          </a:p>
        </p:txBody>
      </p:sp>
      <p:sp>
        <p:nvSpPr>
          <p:cNvPr id="3" name="Pladsholder til indhold 2">
            <a:extLst>
              <a:ext uri="{FF2B5EF4-FFF2-40B4-BE49-F238E27FC236}">
                <a16:creationId xmlns:a16="http://schemas.microsoft.com/office/drawing/2014/main" id="{787A771A-841D-6882-DD7F-FB192D27FE87}"/>
              </a:ext>
            </a:extLst>
          </p:cNvPr>
          <p:cNvSpPr>
            <a:spLocks noGrp="1"/>
          </p:cNvSpPr>
          <p:nvPr>
            <p:ph idx="1"/>
          </p:nvPr>
        </p:nvSpPr>
        <p:spPr>
          <a:xfrm>
            <a:off x="804673" y="2735007"/>
            <a:ext cx="3044952" cy="3355242"/>
          </a:xfrm>
        </p:spPr>
        <p:txBody>
          <a:bodyPr vert="horz" lIns="91440" tIns="45720" rIns="91440" bIns="45720" rtlCol="0">
            <a:normAutofit/>
          </a:bodyPr>
          <a:lstStyle/>
          <a:p>
            <a:pPr>
              <a:buClrTx/>
            </a:pPr>
            <a:r>
              <a:rPr lang="de-DE" dirty="0">
                <a:solidFill>
                  <a:schemeClr val="tx1"/>
                </a:solidFill>
              </a:rPr>
              <a:t>Die deutschen Parteien sind in verschiedenen Fraktionen.</a:t>
            </a:r>
          </a:p>
          <a:p>
            <a:pPr>
              <a:buClrTx/>
            </a:pPr>
            <a:r>
              <a:rPr lang="de-DE" dirty="0">
                <a:solidFill>
                  <a:schemeClr val="tx1"/>
                </a:solidFill>
              </a:rPr>
              <a:t> Wie stimmt die Verteilung der Abgeordneten im Europäischen Parlament mit den Abgeordneten im Bundestag überein?</a:t>
            </a:r>
          </a:p>
          <a:p>
            <a:pPr>
              <a:buClrTx/>
            </a:pPr>
            <a:endParaRPr lang="en-US" kern="1200" dirty="0">
              <a:solidFill>
                <a:schemeClr val="tx1"/>
              </a:solidFill>
              <a:latin typeface="+mn-lt"/>
              <a:ea typeface="+mn-ea"/>
              <a:cs typeface="+mn-cs"/>
            </a:endParaRPr>
          </a:p>
        </p:txBody>
      </p:sp>
      <p:sp>
        <p:nvSpPr>
          <p:cNvPr id="16" name="Rectangle 11">
            <a:extLst>
              <a:ext uri="{FF2B5EF4-FFF2-40B4-BE49-F238E27FC236}">
                <a16:creationId xmlns:a16="http://schemas.microsoft.com/office/drawing/2014/main" id="{EFE2328B-DA12-4B90-BD82-3CCF13AF6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640080"/>
            <a:ext cx="689762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77FF0B6-332F-4842-A5F8-EA360BD5F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0412" y="802767"/>
            <a:ext cx="656539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felt 5">
            <a:extLst>
              <a:ext uri="{FF2B5EF4-FFF2-40B4-BE49-F238E27FC236}">
                <a16:creationId xmlns:a16="http://schemas.microsoft.com/office/drawing/2014/main" id="{2CB46C5D-D4AE-C70D-26E6-951B0E461B24}"/>
              </a:ext>
            </a:extLst>
          </p:cNvPr>
          <p:cNvSpPr txBox="1"/>
          <p:nvPr/>
        </p:nvSpPr>
        <p:spPr>
          <a:xfrm>
            <a:off x="6906366" y="5983543"/>
            <a:ext cx="4645555" cy="276999"/>
          </a:xfrm>
          <a:prstGeom prst="rect">
            <a:avLst/>
          </a:prstGeom>
          <a:noFill/>
        </p:spPr>
        <p:txBody>
          <a:bodyPr wrap="square" rtlCol="0">
            <a:spAutoFit/>
          </a:bodyPr>
          <a:lstStyle/>
          <a:p>
            <a:pPr algn="r"/>
            <a:r>
              <a:rPr lang="de-DE" sz="1200" dirty="0"/>
              <a:t>Quelle</a:t>
            </a:r>
            <a:r>
              <a:rPr lang="da-DK" sz="1200" dirty="0"/>
              <a:t>: https://www.phoenix.de/europawahl-2019-a-1135370.html</a:t>
            </a:r>
          </a:p>
        </p:txBody>
      </p:sp>
      <p:pic>
        <p:nvPicPr>
          <p:cNvPr id="1026" name="Picture 2" descr="Europawahl 2019 - phoenix">
            <a:extLst>
              <a:ext uri="{FF2B5EF4-FFF2-40B4-BE49-F238E27FC236}">
                <a16:creationId xmlns:a16="http://schemas.microsoft.com/office/drawing/2014/main" id="{9823FE64-BA2D-790D-D360-9B572C49E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0412" y="800379"/>
            <a:ext cx="6565392" cy="3693033"/>
          </a:xfrm>
          <a:prstGeom prst="rect">
            <a:avLst/>
          </a:prstGeom>
          <a:noFill/>
          <a:extLst>
            <a:ext uri="{909E8E84-426E-40DD-AFC4-6F175D3DCCD1}">
              <a14:hiddenFill xmlns:a14="http://schemas.microsoft.com/office/drawing/2010/main">
                <a:solidFill>
                  <a:srgbClr val="FFFFFF"/>
                </a:solidFill>
              </a14:hiddenFill>
            </a:ext>
          </a:extLst>
        </p:spPr>
      </p:pic>
      <p:sp>
        <p:nvSpPr>
          <p:cNvPr id="7" name="Pladsholder til indhold 2">
            <a:extLst>
              <a:ext uri="{FF2B5EF4-FFF2-40B4-BE49-F238E27FC236}">
                <a16:creationId xmlns:a16="http://schemas.microsoft.com/office/drawing/2014/main" id="{8EF681B6-D3EB-B014-4BF0-3D5FA3652ED7}"/>
              </a:ext>
            </a:extLst>
          </p:cNvPr>
          <p:cNvSpPr txBox="1">
            <a:spLocks/>
          </p:cNvSpPr>
          <p:nvPr/>
        </p:nvSpPr>
        <p:spPr>
          <a:xfrm>
            <a:off x="5644996" y="4576302"/>
            <a:ext cx="451004" cy="30670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defTabSz="684000">
              <a:buClrTx/>
              <a:buNone/>
            </a:pPr>
            <a:r>
              <a:rPr lang="en-US" sz="1200" dirty="0">
                <a:solidFill>
                  <a:schemeClr val="tx1"/>
                </a:solidFill>
              </a:rPr>
              <a:t>EVP</a:t>
            </a:r>
            <a:endParaRPr lang="en-US" dirty="0">
              <a:solidFill>
                <a:schemeClr val="tx1"/>
              </a:solidFill>
            </a:endParaRPr>
          </a:p>
        </p:txBody>
      </p:sp>
      <p:sp>
        <p:nvSpPr>
          <p:cNvPr id="10" name="Pladsholder til indhold 2">
            <a:extLst>
              <a:ext uri="{FF2B5EF4-FFF2-40B4-BE49-F238E27FC236}">
                <a16:creationId xmlns:a16="http://schemas.microsoft.com/office/drawing/2014/main" id="{031BEA87-6AEB-9D18-7297-A664F9C42FCE}"/>
              </a:ext>
            </a:extLst>
          </p:cNvPr>
          <p:cNvSpPr txBox="1">
            <a:spLocks/>
          </p:cNvSpPr>
          <p:nvPr/>
        </p:nvSpPr>
        <p:spPr>
          <a:xfrm>
            <a:off x="6455362" y="4576301"/>
            <a:ext cx="451004" cy="30670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defTabSz="684000">
              <a:buClrTx/>
              <a:buNone/>
            </a:pPr>
            <a:r>
              <a:rPr lang="en-US" sz="1200" dirty="0">
                <a:solidFill>
                  <a:schemeClr val="tx1"/>
                </a:solidFill>
              </a:rPr>
              <a:t>S&amp;D</a:t>
            </a:r>
            <a:endParaRPr lang="en-US" dirty="0">
              <a:solidFill>
                <a:schemeClr val="tx1"/>
              </a:solidFill>
            </a:endParaRPr>
          </a:p>
        </p:txBody>
      </p:sp>
      <p:sp>
        <p:nvSpPr>
          <p:cNvPr id="11" name="Pladsholder til indhold 2">
            <a:extLst>
              <a:ext uri="{FF2B5EF4-FFF2-40B4-BE49-F238E27FC236}">
                <a16:creationId xmlns:a16="http://schemas.microsoft.com/office/drawing/2014/main" id="{72B2FBE2-3837-28A0-2AB9-75CDADD42B08}"/>
              </a:ext>
            </a:extLst>
          </p:cNvPr>
          <p:cNvSpPr txBox="1">
            <a:spLocks/>
          </p:cNvSpPr>
          <p:nvPr/>
        </p:nvSpPr>
        <p:spPr>
          <a:xfrm>
            <a:off x="7160511" y="4576300"/>
            <a:ext cx="674452" cy="5571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defTabSz="684000">
              <a:spcBef>
                <a:spcPts val="0"/>
              </a:spcBef>
              <a:buClrTx/>
              <a:buNone/>
            </a:pPr>
            <a:r>
              <a:rPr lang="de-DE" sz="1200" dirty="0">
                <a:solidFill>
                  <a:schemeClr val="tx1"/>
                </a:solidFill>
              </a:rPr>
              <a:t>Die</a:t>
            </a:r>
          </a:p>
          <a:p>
            <a:pPr marL="0" indent="0" algn="ctr" defTabSz="684000">
              <a:spcBef>
                <a:spcPts val="0"/>
              </a:spcBef>
              <a:buClrTx/>
              <a:buNone/>
            </a:pPr>
            <a:r>
              <a:rPr lang="de-DE" sz="1200" dirty="0">
                <a:solidFill>
                  <a:schemeClr val="tx1"/>
                </a:solidFill>
              </a:rPr>
              <a:t>Grünen</a:t>
            </a:r>
            <a:endParaRPr lang="de-DE" dirty="0">
              <a:solidFill>
                <a:schemeClr val="tx1"/>
              </a:solidFill>
            </a:endParaRPr>
          </a:p>
        </p:txBody>
      </p:sp>
      <p:sp>
        <p:nvSpPr>
          <p:cNvPr id="12" name="Pladsholder til indhold 2">
            <a:extLst>
              <a:ext uri="{FF2B5EF4-FFF2-40B4-BE49-F238E27FC236}">
                <a16:creationId xmlns:a16="http://schemas.microsoft.com/office/drawing/2014/main" id="{1333EB2F-B849-B1B8-492B-685C9EBBD07D}"/>
              </a:ext>
            </a:extLst>
          </p:cNvPr>
          <p:cNvSpPr txBox="1">
            <a:spLocks/>
          </p:cNvSpPr>
          <p:nvPr/>
        </p:nvSpPr>
        <p:spPr>
          <a:xfrm>
            <a:off x="8103108" y="4579296"/>
            <a:ext cx="451004" cy="30670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defTabSz="684000">
              <a:buClrTx/>
              <a:buNone/>
            </a:pPr>
            <a:r>
              <a:rPr lang="en-US" sz="1200" dirty="0">
                <a:solidFill>
                  <a:schemeClr val="tx1"/>
                </a:solidFill>
              </a:rPr>
              <a:t>ID</a:t>
            </a:r>
            <a:endParaRPr lang="en-US" dirty="0">
              <a:solidFill>
                <a:schemeClr val="tx1"/>
              </a:solidFill>
            </a:endParaRPr>
          </a:p>
        </p:txBody>
      </p:sp>
      <p:sp>
        <p:nvSpPr>
          <p:cNvPr id="13" name="Pladsholder til indhold 2">
            <a:extLst>
              <a:ext uri="{FF2B5EF4-FFF2-40B4-BE49-F238E27FC236}">
                <a16:creationId xmlns:a16="http://schemas.microsoft.com/office/drawing/2014/main" id="{070F69EA-A5D9-3833-4A4A-B6D5D9788EB5}"/>
              </a:ext>
            </a:extLst>
          </p:cNvPr>
          <p:cNvSpPr txBox="1">
            <a:spLocks/>
          </p:cNvSpPr>
          <p:nvPr/>
        </p:nvSpPr>
        <p:spPr>
          <a:xfrm>
            <a:off x="9678906" y="4567110"/>
            <a:ext cx="536527" cy="30670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defTabSz="684000">
              <a:buClrTx/>
              <a:buNone/>
            </a:pPr>
            <a:r>
              <a:rPr lang="en-US" sz="1200" dirty="0">
                <a:solidFill>
                  <a:schemeClr val="tx1"/>
                </a:solidFill>
              </a:rPr>
              <a:t>ALDE</a:t>
            </a:r>
          </a:p>
        </p:txBody>
      </p:sp>
      <p:sp>
        <p:nvSpPr>
          <p:cNvPr id="17" name="Pladsholder til indhold 2">
            <a:extLst>
              <a:ext uri="{FF2B5EF4-FFF2-40B4-BE49-F238E27FC236}">
                <a16:creationId xmlns:a16="http://schemas.microsoft.com/office/drawing/2014/main" id="{79D77C2A-DD88-597F-64E8-C29B973ED38C}"/>
              </a:ext>
            </a:extLst>
          </p:cNvPr>
          <p:cNvSpPr txBox="1">
            <a:spLocks/>
          </p:cNvSpPr>
          <p:nvPr/>
        </p:nvSpPr>
        <p:spPr>
          <a:xfrm>
            <a:off x="8728248" y="4595215"/>
            <a:ext cx="674452" cy="5571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defTabSz="684000">
              <a:spcBef>
                <a:spcPts val="0"/>
              </a:spcBef>
              <a:buClrTx/>
              <a:buNone/>
            </a:pPr>
            <a:r>
              <a:rPr lang="de-DE" sz="1200" dirty="0">
                <a:solidFill>
                  <a:schemeClr val="tx1"/>
                </a:solidFill>
              </a:rPr>
              <a:t>Die</a:t>
            </a:r>
          </a:p>
          <a:p>
            <a:pPr marL="0" indent="0" algn="ctr" defTabSz="684000">
              <a:spcBef>
                <a:spcPts val="0"/>
              </a:spcBef>
              <a:buClrTx/>
              <a:buNone/>
            </a:pPr>
            <a:r>
              <a:rPr lang="de-DE" sz="1200" dirty="0">
                <a:solidFill>
                  <a:schemeClr val="tx1"/>
                </a:solidFill>
              </a:rPr>
              <a:t>Linke</a:t>
            </a:r>
            <a:endParaRPr lang="de-DE" dirty="0">
              <a:solidFill>
                <a:schemeClr val="tx1"/>
              </a:solidFill>
            </a:endParaRPr>
          </a:p>
        </p:txBody>
      </p:sp>
    </p:spTree>
    <p:extLst>
      <p:ext uri="{BB962C8B-B14F-4D97-AF65-F5344CB8AC3E}">
        <p14:creationId xmlns:p14="http://schemas.microsoft.com/office/powerpoint/2010/main" val="144006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14C58-9973-316D-3807-48A1336CBB6C}"/>
              </a:ext>
            </a:extLst>
          </p:cNvPr>
          <p:cNvSpPr>
            <a:spLocks noGrp="1"/>
          </p:cNvSpPr>
          <p:nvPr>
            <p:ph type="title"/>
          </p:nvPr>
        </p:nvSpPr>
        <p:spPr/>
        <p:txBody>
          <a:bodyPr>
            <a:normAutofit fontScale="90000"/>
          </a:bodyPr>
          <a:lstStyle/>
          <a:p>
            <a:r>
              <a:rPr lang="de-DE" dirty="0"/>
              <a:t>Gruppearbeit:</a:t>
            </a:r>
            <a:br>
              <a:rPr lang="de-DE" dirty="0"/>
            </a:br>
            <a:r>
              <a:rPr lang="de-DE" dirty="0"/>
              <a:t>Die </a:t>
            </a:r>
            <a:r>
              <a:rPr lang="de-DE" dirty="0" err="1"/>
              <a:t>fraktionen</a:t>
            </a:r>
            <a:r>
              <a:rPr lang="de-DE" dirty="0"/>
              <a:t> im </a:t>
            </a:r>
            <a:r>
              <a:rPr lang="de-DE" dirty="0" err="1"/>
              <a:t>Euröpäischen</a:t>
            </a:r>
            <a:r>
              <a:rPr lang="de-DE" dirty="0"/>
              <a:t> Parlament</a:t>
            </a:r>
          </a:p>
        </p:txBody>
      </p:sp>
      <p:sp>
        <p:nvSpPr>
          <p:cNvPr id="3" name="Pladsholder til indhold 2">
            <a:extLst>
              <a:ext uri="{FF2B5EF4-FFF2-40B4-BE49-F238E27FC236}">
                <a16:creationId xmlns:a16="http://schemas.microsoft.com/office/drawing/2014/main" id="{A23CDD9E-424E-6623-6BD6-37F32E45DAA3}"/>
              </a:ext>
            </a:extLst>
          </p:cNvPr>
          <p:cNvSpPr>
            <a:spLocks noGrp="1"/>
          </p:cNvSpPr>
          <p:nvPr>
            <p:ph idx="1"/>
          </p:nvPr>
        </p:nvSpPr>
        <p:spPr>
          <a:xfrm>
            <a:off x="2231136" y="2336119"/>
            <a:ext cx="7729728" cy="3710998"/>
          </a:xfrm>
        </p:spPr>
        <p:txBody>
          <a:bodyPr>
            <a:normAutofit fontScale="92500" lnSpcReduction="20000"/>
          </a:bodyPr>
          <a:lstStyle/>
          <a:p>
            <a:pPr marL="0" indent="0" algn="just">
              <a:lnSpc>
                <a:spcPct val="107000"/>
              </a:lnSpc>
              <a:spcAft>
                <a:spcPts val="800"/>
              </a:spcAft>
              <a:buNone/>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Liebe Mitglieder der Fraktion,</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heute sollt ihr ein Plakat erstellen, das eure politische Fraktion vorstellt. Das Plakat soll als ein Wahlplakat gestaltet werden. Das Ziel des Plakats ist es, die deutschen Wähler zu überzeugen, eure Partei zur nächsten Europawahl zu wählen.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Folgende Informationen sollen auf dem Plakat zum Ausdruck kommen:</a:t>
            </a:r>
          </a:p>
          <a:p>
            <a:pPr algn="just">
              <a:lnSpc>
                <a:spcPct val="107000"/>
              </a:lnSpc>
              <a:spcBef>
                <a:spcPts val="0"/>
              </a:spcBef>
              <a:buFontTx/>
              <a:buChar cha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Ein Slogan, das deutlich zeigt, wer ihr seid</a:t>
            </a:r>
            <a:endParaRPr lang="de-DE"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buFontTx/>
              <a:buChar cha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Werte eurer politischen Fraktion</a:t>
            </a:r>
            <a:endParaRPr lang="da-DK"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Warum man eure politische Fraktion bei der nächsten Europawahl wählen soll </a:t>
            </a:r>
          </a:p>
          <a:p>
            <a:pPr marL="0" indent="0" algn="just">
              <a:lnSpc>
                <a:spcPct val="107000"/>
              </a:lnSpc>
              <a:spcBef>
                <a:spcPts val="0"/>
              </a:spcBef>
              <a:buNone/>
            </a:pPr>
            <a:r>
              <a:rPr lang="de-DE" kern="100" dirty="0">
                <a:latin typeface="Calibri" panose="020F0502020204030204" pitchFamily="34" charset="0"/>
                <a:ea typeface="Calibri" panose="020F0502020204030204" pitchFamily="34" charset="0"/>
                <a:cs typeface="Times New Roman" panose="02020603050405020304" pitchFamily="18" charset="0"/>
              </a:rPr>
              <a:t>- </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Eure Meinung über die Verteidigungspolitik der EU, was ein wichtiges Thema in Deutschland ist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a:p>
            <a:pPr marL="0" indent="0" algn="ctr">
              <a:buNone/>
            </a:pPr>
            <a:r>
              <a:rPr lang="de-DE" b="1" dirty="0"/>
              <a:t>Seht euch das Arbeitspapier an</a:t>
            </a:r>
          </a:p>
          <a:p>
            <a:pPr marL="0" indent="0">
              <a:buNone/>
            </a:pPr>
            <a:endParaRPr lang="da-DK" dirty="0"/>
          </a:p>
        </p:txBody>
      </p:sp>
    </p:spTree>
    <p:extLst>
      <p:ext uri="{BB962C8B-B14F-4D97-AF65-F5344CB8AC3E}">
        <p14:creationId xmlns:p14="http://schemas.microsoft.com/office/powerpoint/2010/main" val="344032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A85B6-D696-1897-9A40-F10192C480B4}"/>
              </a:ext>
            </a:extLst>
          </p:cNvPr>
          <p:cNvSpPr>
            <a:spLocks noGrp="1"/>
          </p:cNvSpPr>
          <p:nvPr>
            <p:ph type="title"/>
          </p:nvPr>
        </p:nvSpPr>
        <p:spPr/>
        <p:txBody>
          <a:bodyPr/>
          <a:lstStyle/>
          <a:p>
            <a:r>
              <a:rPr lang="de-DE" dirty="0"/>
              <a:t>Präsentation der Plakate</a:t>
            </a:r>
          </a:p>
        </p:txBody>
      </p:sp>
      <p:sp>
        <p:nvSpPr>
          <p:cNvPr id="3" name="Pladsholder til indhold 2">
            <a:extLst>
              <a:ext uri="{FF2B5EF4-FFF2-40B4-BE49-F238E27FC236}">
                <a16:creationId xmlns:a16="http://schemas.microsoft.com/office/drawing/2014/main" id="{10EC2AC5-5104-FB51-122A-FB4A3791A0D7}"/>
              </a:ext>
            </a:extLst>
          </p:cNvPr>
          <p:cNvSpPr>
            <a:spLocks noGrp="1"/>
          </p:cNvSpPr>
          <p:nvPr>
            <p:ph idx="1"/>
          </p:nvPr>
        </p:nvSpPr>
        <p:spPr/>
        <p:txBody>
          <a:bodyPr/>
          <a:lstStyle/>
          <a:p>
            <a:r>
              <a:rPr lang="de-DE" dirty="0"/>
              <a:t>Was ist auf eurem Plakat?</a:t>
            </a:r>
          </a:p>
          <a:p>
            <a:r>
              <a:rPr lang="de-DE" dirty="0"/>
              <a:t>Warum habt ihr das Plakat so gestaltet?</a:t>
            </a:r>
          </a:p>
          <a:p>
            <a:r>
              <a:rPr lang="de-DE" dirty="0"/>
              <a:t>Was sind die Werte eurer Fraktion?</a:t>
            </a:r>
          </a:p>
        </p:txBody>
      </p:sp>
    </p:spTree>
    <p:extLst>
      <p:ext uri="{BB962C8B-B14F-4D97-AF65-F5344CB8AC3E}">
        <p14:creationId xmlns:p14="http://schemas.microsoft.com/office/powerpoint/2010/main" val="2213613111"/>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d18f593-e248-4c94-9cf7-8a77555ed630">
      <Terms xmlns="http://schemas.microsoft.com/office/infopath/2007/PartnerControls"/>
    </lcf76f155ced4ddcb4097134ff3c332f>
    <TaxCatchAll xmlns="b6ff1d8d-6802-4943-95d0-7af019a8c83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94C52E3428DBAF488022ED4D40AE76CC" ma:contentTypeVersion="17" ma:contentTypeDescription="Opret et nyt dokument." ma:contentTypeScope="" ma:versionID="dbecd32941641e60e5713dcd5983e99a">
  <xsd:schema xmlns:xsd="http://www.w3.org/2001/XMLSchema" xmlns:xs="http://www.w3.org/2001/XMLSchema" xmlns:p="http://schemas.microsoft.com/office/2006/metadata/properties" xmlns:ns2="ad18f593-e248-4c94-9cf7-8a77555ed630" xmlns:ns3="b6ff1d8d-6802-4943-95d0-7af019a8c835" targetNamespace="http://schemas.microsoft.com/office/2006/metadata/properties" ma:root="true" ma:fieldsID="edcce67d110ebdda3d31b6785dfd3281" ns2:_="" ns3:_="">
    <xsd:import namespace="ad18f593-e248-4c94-9cf7-8a77555ed630"/>
    <xsd:import namespace="b6ff1d8d-6802-4943-95d0-7af019a8c8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18f593-e248-4c94-9cf7-8a77555ed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74e381a7-35de-443f-acd1-1ac9e5870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ff1d8d-6802-4943-95d0-7af019a8c83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1aa934ab-d2e1-4224-8f93-3c37ae3f61fd}" ma:internalName="TaxCatchAll" ma:showField="CatchAllData" ma:web="b6ff1d8d-6802-4943-95d0-7af019a8c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0F5C7F-4486-4FD1-8E31-4660A2F30797}">
  <ds:schemaRefs>
    <ds:schemaRef ds:uri="http://schemas.microsoft.com/office/2006/metadata/properties"/>
    <ds:schemaRef ds:uri="http://schemas.microsoft.com/office/infopath/2007/PartnerControls"/>
    <ds:schemaRef ds:uri="ad18f593-e248-4c94-9cf7-8a77555ed630"/>
    <ds:schemaRef ds:uri="b6ff1d8d-6802-4943-95d0-7af019a8c835"/>
  </ds:schemaRefs>
</ds:datastoreItem>
</file>

<file path=customXml/itemProps2.xml><?xml version="1.0" encoding="utf-8"?>
<ds:datastoreItem xmlns:ds="http://schemas.openxmlformats.org/officeDocument/2006/customXml" ds:itemID="{BF6D9C2E-E3C3-49E9-99CB-7A2C1C6DE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18f593-e248-4c94-9cf7-8a77555ed630"/>
    <ds:schemaRef ds:uri="b6ff1d8d-6802-4943-95d0-7af019a8c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721F51-D4CF-46CB-AE84-8D8128885C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Pakke</Template>
  <TotalTime>4253</TotalTime>
  <Words>419</Words>
  <Application>Microsoft Office PowerPoint</Application>
  <PresentationFormat>Widescreen</PresentationFormat>
  <Paragraphs>58</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Gill Sans MT</vt:lpstr>
      <vt:lpstr>Pakke</vt:lpstr>
      <vt:lpstr>Die Fraktionen im  Europäischen Parlament</vt:lpstr>
      <vt:lpstr>Der Unterrichtsverlauf</vt:lpstr>
      <vt:lpstr>Richtig oder falsch</vt:lpstr>
      <vt:lpstr>Deutsche im Europäischen Parlament</vt:lpstr>
      <vt:lpstr>Die Sitzverteilung im Europa-Parlament (2019-2024)</vt:lpstr>
      <vt:lpstr>Deutsche Abgeordnete im Europäischen Parlament</vt:lpstr>
      <vt:lpstr>Gruppearbeit: Die fraktionen im Euröpäischen Parlament</vt:lpstr>
      <vt:lpstr>Präsentation der Plakate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Ajslev Hersbøll</dc:creator>
  <cp:lastModifiedBy>Amanda Ajslev Hersbøll</cp:lastModifiedBy>
  <cp:revision>2</cp:revision>
  <dcterms:created xsi:type="dcterms:W3CDTF">2023-10-02T07:24:24Z</dcterms:created>
  <dcterms:modified xsi:type="dcterms:W3CDTF">2024-01-09T08:23:58Z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0x01010094C52E3428DBAF488022ED4D40AE76CC</vt:lpwstr>
  </property>
  <property fmtid="{D5CDD505-2E9C-101B-9397-08002B2CF9AE}" pid="3" name="MediaServiceImageTags">
    <vt:lpwstr/>
  </property>
</Properties>
</file>