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61" r:id="rId6"/>
    <p:sldId id="266" r:id="rId7"/>
    <p:sldId id="268" r:id="rId8"/>
    <p:sldId id="273" r:id="rId9"/>
    <p:sldId id="267" r:id="rId10"/>
    <p:sldId id="272"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e Holm" userId="7d842e5b-cf67-4c81-b6ad-77c74fa52b7c" providerId="ADAL" clId="{B1D4A031-BA08-4EF3-872F-98E5E6169AC6}"/>
    <pc:docChg chg="undo custSel addSld delSld modSld sldOrd">
      <pc:chgData name="Lone Holm" userId="7d842e5b-cf67-4c81-b6ad-77c74fa52b7c" providerId="ADAL" clId="{B1D4A031-BA08-4EF3-872F-98E5E6169AC6}" dt="2023-12-21T20:33:27.684" v="3607" actId="1037"/>
      <pc:docMkLst>
        <pc:docMk/>
      </pc:docMkLst>
      <pc:sldChg chg="modSp mod">
        <pc:chgData name="Lone Holm" userId="7d842e5b-cf67-4c81-b6ad-77c74fa52b7c" providerId="ADAL" clId="{B1D4A031-BA08-4EF3-872F-98E5E6169AC6}" dt="2023-12-02T07:30:31.558" v="39" actId="790"/>
        <pc:sldMkLst>
          <pc:docMk/>
          <pc:sldMk cId="308812247" sldId="256"/>
        </pc:sldMkLst>
        <pc:spChg chg="mod">
          <ac:chgData name="Lone Holm" userId="7d842e5b-cf67-4c81-b6ad-77c74fa52b7c" providerId="ADAL" clId="{B1D4A031-BA08-4EF3-872F-98E5E6169AC6}" dt="2023-12-02T07:30:31.558" v="39" actId="790"/>
          <ac:spMkLst>
            <pc:docMk/>
            <pc:sldMk cId="308812247" sldId="256"/>
            <ac:spMk id="2" creationId="{15623A38-DCD8-FF64-4B66-791976D327FB}"/>
          </ac:spMkLst>
        </pc:spChg>
      </pc:sldChg>
      <pc:sldChg chg="modSp mod">
        <pc:chgData name="Lone Holm" userId="7d842e5b-cf67-4c81-b6ad-77c74fa52b7c" providerId="ADAL" clId="{B1D4A031-BA08-4EF3-872F-98E5E6169AC6}" dt="2023-12-21T12:30:22.148" v="2691" actId="113"/>
        <pc:sldMkLst>
          <pc:docMk/>
          <pc:sldMk cId="3146074859" sldId="261"/>
        </pc:sldMkLst>
        <pc:spChg chg="mod">
          <ac:chgData name="Lone Holm" userId="7d842e5b-cf67-4c81-b6ad-77c74fa52b7c" providerId="ADAL" clId="{B1D4A031-BA08-4EF3-872F-98E5E6169AC6}" dt="2023-12-21T12:30:04.927" v="2687" actId="20577"/>
          <ac:spMkLst>
            <pc:docMk/>
            <pc:sldMk cId="3146074859" sldId="261"/>
            <ac:spMk id="2" creationId="{A8E221B6-832B-2B1E-D255-F02E2EE60AE5}"/>
          </ac:spMkLst>
        </pc:spChg>
        <pc:spChg chg="mod">
          <ac:chgData name="Lone Holm" userId="7d842e5b-cf67-4c81-b6ad-77c74fa52b7c" providerId="ADAL" clId="{B1D4A031-BA08-4EF3-872F-98E5E6169AC6}" dt="2023-12-21T12:30:22.148" v="2691" actId="113"/>
          <ac:spMkLst>
            <pc:docMk/>
            <pc:sldMk cId="3146074859" sldId="261"/>
            <ac:spMk id="3" creationId="{BB23F0D5-19D9-1902-285B-79C3C71995B7}"/>
          </ac:spMkLst>
        </pc:spChg>
      </pc:sldChg>
      <pc:sldChg chg="modSp del mod">
        <pc:chgData name="Lone Holm" userId="7d842e5b-cf67-4c81-b6ad-77c74fa52b7c" providerId="ADAL" clId="{B1D4A031-BA08-4EF3-872F-98E5E6169AC6}" dt="2023-12-21T14:48:10.402" v="3171" actId="2696"/>
        <pc:sldMkLst>
          <pc:docMk/>
          <pc:sldMk cId="3615903390" sldId="265"/>
        </pc:sldMkLst>
        <pc:spChg chg="mod">
          <ac:chgData name="Lone Holm" userId="7d842e5b-cf67-4c81-b6ad-77c74fa52b7c" providerId="ADAL" clId="{B1D4A031-BA08-4EF3-872F-98E5E6169AC6}" dt="2023-12-02T11:55:19.034" v="2573" actId="20577"/>
          <ac:spMkLst>
            <pc:docMk/>
            <pc:sldMk cId="3615903390" sldId="265"/>
            <ac:spMk id="2" creationId="{0F3F2B54-256C-07E4-06E1-6E3C04CC359B}"/>
          </ac:spMkLst>
        </pc:spChg>
      </pc:sldChg>
      <pc:sldChg chg="modSp mod">
        <pc:chgData name="Lone Holm" userId="7d842e5b-cf67-4c81-b6ad-77c74fa52b7c" providerId="ADAL" clId="{B1D4A031-BA08-4EF3-872F-98E5E6169AC6}" dt="2023-12-21T13:40:17.847" v="2707" actId="20577"/>
        <pc:sldMkLst>
          <pc:docMk/>
          <pc:sldMk cId="3423936567" sldId="266"/>
        </pc:sldMkLst>
        <pc:spChg chg="mod">
          <ac:chgData name="Lone Holm" userId="7d842e5b-cf67-4c81-b6ad-77c74fa52b7c" providerId="ADAL" clId="{B1D4A031-BA08-4EF3-872F-98E5E6169AC6}" dt="2023-12-21T13:40:17.847" v="2707" actId="20577"/>
          <ac:spMkLst>
            <pc:docMk/>
            <pc:sldMk cId="3423936567" sldId="266"/>
            <ac:spMk id="2" creationId="{24D29B47-AAD8-3864-5013-4097B4A1A8AC}"/>
          </ac:spMkLst>
        </pc:spChg>
        <pc:spChg chg="mod">
          <ac:chgData name="Lone Holm" userId="7d842e5b-cf67-4c81-b6ad-77c74fa52b7c" providerId="ADAL" clId="{B1D4A031-BA08-4EF3-872F-98E5E6169AC6}" dt="2023-12-02T08:56:22.143" v="1625"/>
          <ac:spMkLst>
            <pc:docMk/>
            <pc:sldMk cId="3423936567" sldId="266"/>
            <ac:spMk id="3" creationId="{8971F820-DF9C-E72B-5DF7-D2ED485BE17C}"/>
          </ac:spMkLst>
        </pc:spChg>
        <pc:spChg chg="mod">
          <ac:chgData name="Lone Holm" userId="7d842e5b-cf67-4c81-b6ad-77c74fa52b7c" providerId="ADAL" clId="{B1D4A031-BA08-4EF3-872F-98E5E6169AC6}" dt="2023-12-21T12:32:46.314" v="2692" actId="790"/>
          <ac:spMkLst>
            <pc:docMk/>
            <pc:sldMk cId="3423936567" sldId="266"/>
            <ac:spMk id="4" creationId="{C6E7F4B6-DE15-0DC0-1174-8B56B4324E29}"/>
          </ac:spMkLst>
        </pc:spChg>
      </pc:sldChg>
      <pc:sldChg chg="modSp mod">
        <pc:chgData name="Lone Holm" userId="7d842e5b-cf67-4c81-b6ad-77c74fa52b7c" providerId="ADAL" clId="{B1D4A031-BA08-4EF3-872F-98E5E6169AC6}" dt="2023-12-21T14:36:29.833" v="3029" actId="20577"/>
        <pc:sldMkLst>
          <pc:docMk/>
          <pc:sldMk cId="344032656" sldId="267"/>
        </pc:sldMkLst>
        <pc:spChg chg="mod">
          <ac:chgData name="Lone Holm" userId="7d842e5b-cf67-4c81-b6ad-77c74fa52b7c" providerId="ADAL" clId="{B1D4A031-BA08-4EF3-872F-98E5E6169AC6}" dt="2023-12-02T11:53:58.576" v="2515" actId="1035"/>
          <ac:spMkLst>
            <pc:docMk/>
            <pc:sldMk cId="344032656" sldId="267"/>
            <ac:spMk id="2" creationId="{4DD14C58-9973-316D-3807-48A1336CBB6C}"/>
          </ac:spMkLst>
        </pc:spChg>
        <pc:spChg chg="mod">
          <ac:chgData name="Lone Holm" userId="7d842e5b-cf67-4c81-b6ad-77c74fa52b7c" providerId="ADAL" clId="{B1D4A031-BA08-4EF3-872F-98E5E6169AC6}" dt="2023-12-21T14:36:29.833" v="3029" actId="20577"/>
          <ac:spMkLst>
            <pc:docMk/>
            <pc:sldMk cId="344032656" sldId="267"/>
            <ac:spMk id="3" creationId="{A23CDD9E-424E-6623-6BD6-37F32E45DAA3}"/>
          </ac:spMkLst>
        </pc:spChg>
      </pc:sldChg>
      <pc:sldChg chg="addSp delSp modSp mod ord">
        <pc:chgData name="Lone Holm" userId="7d842e5b-cf67-4c81-b6ad-77c74fa52b7c" providerId="ADAL" clId="{B1D4A031-BA08-4EF3-872F-98E5E6169AC6}" dt="2023-12-21T13:56:14.663" v="2929" actId="20577"/>
        <pc:sldMkLst>
          <pc:docMk/>
          <pc:sldMk cId="3835654931" sldId="268"/>
        </pc:sldMkLst>
        <pc:spChg chg="mod">
          <ac:chgData name="Lone Holm" userId="7d842e5b-cf67-4c81-b6ad-77c74fa52b7c" providerId="ADAL" clId="{B1D4A031-BA08-4EF3-872F-98E5E6169AC6}" dt="2023-12-02T11:15:48.694" v="2126" actId="20577"/>
          <ac:spMkLst>
            <pc:docMk/>
            <pc:sldMk cId="3835654931" sldId="268"/>
            <ac:spMk id="2" creationId="{9DBB8F8F-A5F0-5C11-112A-4FA8BD7414E8}"/>
          </ac:spMkLst>
        </pc:spChg>
        <pc:spChg chg="mod">
          <ac:chgData name="Lone Holm" userId="7d842e5b-cf67-4c81-b6ad-77c74fa52b7c" providerId="ADAL" clId="{B1D4A031-BA08-4EF3-872F-98E5E6169AC6}" dt="2023-12-21T13:56:14.663" v="2929" actId="20577"/>
          <ac:spMkLst>
            <pc:docMk/>
            <pc:sldMk cId="3835654931" sldId="268"/>
            <ac:spMk id="3" creationId="{5B04A753-5AFD-322F-7273-D06664E97BF8}"/>
          </ac:spMkLst>
        </pc:spChg>
        <pc:picChg chg="add mod">
          <ac:chgData name="Lone Holm" userId="7d842e5b-cf67-4c81-b6ad-77c74fa52b7c" providerId="ADAL" clId="{B1D4A031-BA08-4EF3-872F-98E5E6169AC6}" dt="2023-12-02T08:05:30.529" v="1109" actId="1038"/>
          <ac:picMkLst>
            <pc:docMk/>
            <pc:sldMk cId="3835654931" sldId="268"/>
            <ac:picMk id="5" creationId="{7565CFDD-09B5-1391-9AF7-3E0E7066F414}"/>
          </ac:picMkLst>
        </pc:picChg>
        <pc:picChg chg="del">
          <ac:chgData name="Lone Holm" userId="7d842e5b-cf67-4c81-b6ad-77c74fa52b7c" providerId="ADAL" clId="{B1D4A031-BA08-4EF3-872F-98E5E6169AC6}" dt="2023-12-02T08:05:19.684" v="1098" actId="478"/>
          <ac:picMkLst>
            <pc:docMk/>
            <pc:sldMk cId="3835654931" sldId="268"/>
            <ac:picMk id="7" creationId="{3544D4A1-80C5-50EF-96F0-6D3EFB17ABC6}"/>
          </ac:picMkLst>
        </pc:picChg>
      </pc:sldChg>
      <pc:sldChg chg="del">
        <pc:chgData name="Lone Holm" userId="7d842e5b-cf67-4c81-b6ad-77c74fa52b7c" providerId="ADAL" clId="{B1D4A031-BA08-4EF3-872F-98E5E6169AC6}" dt="2023-12-02T11:19:28.160" v="2129" actId="2696"/>
        <pc:sldMkLst>
          <pc:docMk/>
          <pc:sldMk cId="3202433863" sldId="269"/>
        </pc:sldMkLst>
      </pc:sldChg>
      <pc:sldChg chg="addSp delSp modSp mod ord">
        <pc:chgData name="Lone Holm" userId="7d842e5b-cf67-4c81-b6ad-77c74fa52b7c" providerId="ADAL" clId="{B1D4A031-BA08-4EF3-872F-98E5E6169AC6}" dt="2023-12-21T14:47:33.119" v="3170" actId="20577"/>
        <pc:sldMkLst>
          <pc:docMk/>
          <pc:sldMk cId="2470678131" sldId="271"/>
        </pc:sldMkLst>
        <pc:spChg chg="mod">
          <ac:chgData name="Lone Holm" userId="7d842e5b-cf67-4c81-b6ad-77c74fa52b7c" providerId="ADAL" clId="{B1D4A031-BA08-4EF3-872F-98E5E6169AC6}" dt="2023-12-02T09:33:07.355" v="1672" actId="790"/>
          <ac:spMkLst>
            <pc:docMk/>
            <pc:sldMk cId="2470678131" sldId="271"/>
            <ac:spMk id="2" creationId="{A64DFB97-41B9-5661-E631-B592C769A915}"/>
          </ac:spMkLst>
        </pc:spChg>
        <pc:spChg chg="mod">
          <ac:chgData name="Lone Holm" userId="7d842e5b-cf67-4c81-b6ad-77c74fa52b7c" providerId="ADAL" clId="{B1D4A031-BA08-4EF3-872F-98E5E6169AC6}" dt="2023-12-21T14:47:33.119" v="3170" actId="20577"/>
          <ac:spMkLst>
            <pc:docMk/>
            <pc:sldMk cId="2470678131" sldId="271"/>
            <ac:spMk id="3" creationId="{96BA66D2-D6F8-66D5-33BD-1C7CC3ACA973}"/>
          </ac:spMkLst>
        </pc:spChg>
        <pc:spChg chg="mod">
          <ac:chgData name="Lone Holm" userId="7d842e5b-cf67-4c81-b6ad-77c74fa52b7c" providerId="ADAL" clId="{B1D4A031-BA08-4EF3-872F-98E5E6169AC6}" dt="2023-12-03T08:05:24.283" v="2643" actId="14100"/>
          <ac:spMkLst>
            <pc:docMk/>
            <pc:sldMk cId="2470678131" sldId="271"/>
            <ac:spMk id="6" creationId="{3831D9B6-BD5A-49F1-4F5C-5250030AC108}"/>
          </ac:spMkLst>
        </pc:spChg>
        <pc:picChg chg="del">
          <ac:chgData name="Lone Holm" userId="7d842e5b-cf67-4c81-b6ad-77c74fa52b7c" providerId="ADAL" clId="{B1D4A031-BA08-4EF3-872F-98E5E6169AC6}" dt="2023-12-02T09:17:51.541" v="1642" actId="478"/>
          <ac:picMkLst>
            <pc:docMk/>
            <pc:sldMk cId="2470678131" sldId="271"/>
            <ac:picMk id="5" creationId="{253D4B27-D889-A9E2-CBD1-5AFD24E6A2A4}"/>
          </ac:picMkLst>
        </pc:picChg>
        <pc:picChg chg="add mod">
          <ac:chgData name="Lone Holm" userId="7d842e5b-cf67-4c81-b6ad-77c74fa52b7c" providerId="ADAL" clId="{B1D4A031-BA08-4EF3-872F-98E5E6169AC6}" dt="2023-12-02T09:18:01.264" v="1645" actId="1076"/>
          <ac:picMkLst>
            <pc:docMk/>
            <pc:sldMk cId="2470678131" sldId="271"/>
            <ac:picMk id="1026" creationId="{11CA94EA-2F67-2336-96FC-E889E7C9CAB9}"/>
          </ac:picMkLst>
        </pc:picChg>
      </pc:sldChg>
      <pc:sldChg chg="modSp new mod ord">
        <pc:chgData name="Lone Holm" userId="7d842e5b-cf67-4c81-b6ad-77c74fa52b7c" providerId="ADAL" clId="{B1D4A031-BA08-4EF3-872F-98E5E6169AC6}" dt="2023-12-21T15:18:32.830" v="3416" actId="20577"/>
        <pc:sldMkLst>
          <pc:docMk/>
          <pc:sldMk cId="3094834731" sldId="272"/>
        </pc:sldMkLst>
        <pc:spChg chg="mod">
          <ac:chgData name="Lone Holm" userId="7d842e5b-cf67-4c81-b6ad-77c74fa52b7c" providerId="ADAL" clId="{B1D4A031-BA08-4EF3-872F-98E5E6169AC6}" dt="2023-12-21T15:13:38.931" v="3223" actId="20577"/>
          <ac:spMkLst>
            <pc:docMk/>
            <pc:sldMk cId="3094834731" sldId="272"/>
            <ac:spMk id="2" creationId="{6B8DF8D0-D7B9-47D2-17D3-97F91F19024E}"/>
          </ac:spMkLst>
        </pc:spChg>
        <pc:spChg chg="mod">
          <ac:chgData name="Lone Holm" userId="7d842e5b-cf67-4c81-b6ad-77c74fa52b7c" providerId="ADAL" clId="{B1D4A031-BA08-4EF3-872F-98E5E6169AC6}" dt="2023-12-21T15:18:32.830" v="3416" actId="20577"/>
          <ac:spMkLst>
            <pc:docMk/>
            <pc:sldMk cId="3094834731" sldId="272"/>
            <ac:spMk id="3" creationId="{FB07EFB4-C887-A511-844C-00FD6B7BEF4E}"/>
          </ac:spMkLst>
        </pc:spChg>
      </pc:sldChg>
      <pc:sldChg chg="addSp modSp new mod">
        <pc:chgData name="Lone Holm" userId="7d842e5b-cf67-4c81-b6ad-77c74fa52b7c" providerId="ADAL" clId="{B1D4A031-BA08-4EF3-872F-98E5E6169AC6}" dt="2023-12-21T20:33:27.684" v="3607" actId="1037"/>
        <pc:sldMkLst>
          <pc:docMk/>
          <pc:sldMk cId="515972924" sldId="273"/>
        </pc:sldMkLst>
        <pc:spChg chg="mod">
          <ac:chgData name="Lone Holm" userId="7d842e5b-cf67-4c81-b6ad-77c74fa52b7c" providerId="ADAL" clId="{B1D4A031-BA08-4EF3-872F-98E5E6169AC6}" dt="2023-12-21T20:29:47.723" v="3459" actId="14100"/>
          <ac:spMkLst>
            <pc:docMk/>
            <pc:sldMk cId="515972924" sldId="273"/>
            <ac:spMk id="2" creationId="{47A2E9B3-1377-6326-7969-8AD264F27C4D}"/>
          </ac:spMkLst>
        </pc:spChg>
        <pc:spChg chg="mod">
          <ac:chgData name="Lone Holm" userId="7d842e5b-cf67-4c81-b6ad-77c74fa52b7c" providerId="ADAL" clId="{B1D4A031-BA08-4EF3-872F-98E5E6169AC6}" dt="2023-12-21T20:30:43.993" v="3504" actId="14100"/>
          <ac:spMkLst>
            <pc:docMk/>
            <pc:sldMk cId="515972924" sldId="273"/>
            <ac:spMk id="3" creationId="{394D8942-F93B-173C-191E-33CE87B16A16}"/>
          </ac:spMkLst>
        </pc:spChg>
        <pc:spChg chg="add mod">
          <ac:chgData name="Lone Holm" userId="7d842e5b-cf67-4c81-b6ad-77c74fa52b7c" providerId="ADAL" clId="{B1D4A031-BA08-4EF3-872F-98E5E6169AC6}" dt="2023-12-21T20:33:27.684" v="3607" actId="1037"/>
          <ac:spMkLst>
            <pc:docMk/>
            <pc:sldMk cId="515972924" sldId="273"/>
            <ac:spMk id="4" creationId="{50B23C4A-4170-C1D5-FFF5-82794E8437B3}"/>
          </ac:spMkLst>
        </pc:spChg>
        <pc:picChg chg="add mod">
          <ac:chgData name="Lone Holm" userId="7d842e5b-cf67-4c81-b6ad-77c74fa52b7c" providerId="ADAL" clId="{B1D4A031-BA08-4EF3-872F-98E5E6169AC6}" dt="2023-12-21T20:29:51.783" v="3460" actId="1076"/>
          <ac:picMkLst>
            <pc:docMk/>
            <pc:sldMk cId="515972924" sldId="273"/>
            <ac:picMk id="1026" creationId="{24D9C197-A28A-C39E-4B9E-165750849284}"/>
          </ac:picMkLst>
        </pc:picChg>
        <pc:picChg chg="add mod">
          <ac:chgData name="Lone Holm" userId="7d842e5b-cf67-4c81-b6ad-77c74fa52b7c" providerId="ADAL" clId="{B1D4A031-BA08-4EF3-872F-98E5E6169AC6}" dt="2023-12-21T20:33:19.051" v="3574" actId="1076"/>
          <ac:picMkLst>
            <pc:docMk/>
            <pc:sldMk cId="515972924" sldId="273"/>
            <ac:picMk id="1028" creationId="{B65A12E9-07DD-2C75-4830-90C59638F330}"/>
          </ac:picMkLst>
        </pc:picChg>
      </pc:sldChg>
    </pc:docChg>
  </pc:docChgLst>
  <pc:docChgLst>
    <pc:chgData name="Amanda Ajslev Hersbøll" userId="84cb32a7-20ae-445e-b3b1-575e09e33d20" providerId="ADAL" clId="{D6275609-2E8B-419F-9966-198D8851C9A0}"/>
    <pc:docChg chg="modSld">
      <pc:chgData name="Amanda Ajslev Hersbøll" userId="84cb32a7-20ae-445e-b3b1-575e09e33d20" providerId="ADAL" clId="{D6275609-2E8B-419F-9966-198D8851C9A0}" dt="2024-01-09T08:23:26.636" v="2"/>
      <pc:docMkLst>
        <pc:docMk/>
      </pc:docMkLst>
      <pc:sldChg chg="modSp mod">
        <pc:chgData name="Amanda Ajslev Hersbøll" userId="84cb32a7-20ae-445e-b3b1-575e09e33d20" providerId="ADAL" clId="{D6275609-2E8B-419F-9966-198D8851C9A0}" dt="2024-01-09T08:23:26.636" v="2"/>
        <pc:sldMkLst>
          <pc:docMk/>
          <pc:sldMk cId="3146074859" sldId="261"/>
        </pc:sldMkLst>
        <pc:spChg chg="mod">
          <ac:chgData name="Amanda Ajslev Hersbøll" userId="84cb32a7-20ae-445e-b3b1-575e09e33d20" providerId="ADAL" clId="{D6275609-2E8B-419F-9966-198D8851C9A0}" dt="2024-01-09T08:23:26.636" v="2"/>
          <ac:spMkLst>
            <pc:docMk/>
            <pc:sldMk cId="3146074859" sldId="261"/>
            <ac:spMk id="3" creationId="{BB23F0D5-19D9-1902-285B-79C3C71995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1160EA64-D806-43AC-9DF2-F8C432F32B4C}" type="datetimeFigureOut">
              <a:rPr lang="en-US" dirty="0"/>
              <a:t>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1/9/2024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1583436" y="3143250"/>
            <a:ext cx="4270248" cy="259677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4F7D4976-E339-4826-83B7-FBD03F55ECF8}" type="datetimeFigureOut">
              <a:rPr lang="en-US" dirty="0"/>
              <a:t>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a-DK"/>
              <a:t>Klik for at redigere titeltypografien i masteren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a-DK"/>
              <a:t>Klik for at redigere titeltypografien i masteren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9" name="Date Placeholder 8"/>
          <p:cNvSpPr>
            <a:spLocks noGrp="1"/>
          </p:cNvSpPr>
          <p:nvPr>
            <p:ph type="dt" sz="half" idx="10"/>
          </p:nvPr>
        </p:nvSpPr>
        <p:spPr/>
        <p:txBody>
          <a:bodyPr/>
          <a:lstStyle/>
          <a:p>
            <a:fld id="{D1BE4249-C0D0-4B06-8692-E8BB871AF643}" type="datetimeFigureOut">
              <a:rPr lang="en-US" dirty="0"/>
              <a:t>1/9/2024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1/9/2024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1/9/2024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623A38-DCD8-FF64-4B66-791976D327FB}"/>
              </a:ext>
            </a:extLst>
          </p:cNvPr>
          <p:cNvSpPr>
            <a:spLocks noGrp="1"/>
          </p:cNvSpPr>
          <p:nvPr>
            <p:ph type="ctrTitle"/>
          </p:nvPr>
        </p:nvSpPr>
        <p:spPr/>
        <p:txBody>
          <a:bodyPr/>
          <a:lstStyle/>
          <a:p>
            <a:r>
              <a:rPr lang="de-DE" dirty="0"/>
              <a:t>Die politischen Parteien in Deutschland </a:t>
            </a:r>
          </a:p>
        </p:txBody>
      </p:sp>
    </p:spTree>
    <p:extLst>
      <p:ext uri="{BB962C8B-B14F-4D97-AF65-F5344CB8AC3E}">
        <p14:creationId xmlns:p14="http://schemas.microsoft.com/office/powerpoint/2010/main" val="308812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E221B6-832B-2B1E-D255-F02E2EE60AE5}"/>
              </a:ext>
            </a:extLst>
          </p:cNvPr>
          <p:cNvSpPr>
            <a:spLocks noGrp="1"/>
          </p:cNvSpPr>
          <p:nvPr>
            <p:ph type="title"/>
          </p:nvPr>
        </p:nvSpPr>
        <p:spPr/>
        <p:txBody>
          <a:bodyPr/>
          <a:lstStyle/>
          <a:p>
            <a:r>
              <a:rPr lang="de-DE" dirty="0"/>
              <a:t>Der Unterrichtsverlauf</a:t>
            </a:r>
          </a:p>
        </p:txBody>
      </p:sp>
      <p:sp>
        <p:nvSpPr>
          <p:cNvPr id="3" name="Pladsholder til indhold 2">
            <a:extLst>
              <a:ext uri="{FF2B5EF4-FFF2-40B4-BE49-F238E27FC236}">
                <a16:creationId xmlns:a16="http://schemas.microsoft.com/office/drawing/2014/main" id="{BB23F0D5-19D9-1902-285B-79C3C71995B7}"/>
              </a:ext>
            </a:extLst>
          </p:cNvPr>
          <p:cNvSpPr>
            <a:spLocks noGrp="1"/>
          </p:cNvSpPr>
          <p:nvPr>
            <p:ph idx="1"/>
          </p:nvPr>
        </p:nvSpPr>
        <p:spPr>
          <a:xfrm>
            <a:off x="1765808" y="2529332"/>
            <a:ext cx="8660384" cy="3586615"/>
          </a:xfrm>
        </p:spPr>
        <p:txBody>
          <a:bodyPr>
            <a:normAutofit fontScale="92500" lnSpcReduction="10000"/>
          </a:bodyPr>
          <a:lstStyle/>
          <a:p>
            <a:pPr marL="0" indent="0">
              <a:buNone/>
            </a:pPr>
            <a:r>
              <a:rPr lang="de-DE" dirty="0"/>
              <a:t>Modul 1: Was ist die Europäische Union?</a:t>
            </a:r>
          </a:p>
          <a:p>
            <a:pPr marL="0" indent="0">
              <a:buNone/>
            </a:pPr>
            <a:r>
              <a:rPr lang="de-DE" dirty="0"/>
              <a:t>Modul 2: Was ist die Europäische Union?</a:t>
            </a:r>
          </a:p>
          <a:p>
            <a:pPr marL="0" indent="0">
              <a:buNone/>
            </a:pPr>
            <a:r>
              <a:rPr lang="de-DE" dirty="0"/>
              <a:t>Modul 3: </a:t>
            </a:r>
            <a:r>
              <a:rPr lang="de-DE" dirty="0">
                <a:latin typeface="Calibri" panose="020F0502020204030204" pitchFamily="34" charset="0"/>
                <a:ea typeface="Calibri" panose="020F0502020204030204" pitchFamily="34" charset="0"/>
                <a:cs typeface="Times New Roman" panose="02020603050405020304" pitchFamily="18" charset="0"/>
              </a:rPr>
              <a:t>Wie funktioniert die Europäische Union?</a:t>
            </a:r>
            <a:endParaRPr lang="de-DE" dirty="0"/>
          </a:p>
          <a:p>
            <a:pPr marL="0" indent="0">
              <a:buNone/>
            </a:pPr>
            <a:r>
              <a:rPr lang="de-DE" dirty="0"/>
              <a:t>Modul 4: Die deutsche Geschichte</a:t>
            </a:r>
            <a:endParaRPr lang="de-DE" dirty="0">
              <a:highlight>
                <a:srgbClr val="FFFF00"/>
              </a:highlight>
            </a:endParaRPr>
          </a:p>
          <a:p>
            <a:pPr marL="0" indent="0">
              <a:buNone/>
            </a:pPr>
            <a:r>
              <a:rPr lang="de-DE" dirty="0"/>
              <a:t>Modul 5: Die deutsche Geschichte</a:t>
            </a:r>
            <a:endParaRPr lang="de-DE" dirty="0">
              <a:highlight>
                <a:srgbClr val="FFFF00"/>
              </a:highlight>
            </a:endParaRPr>
          </a:p>
          <a:p>
            <a:pPr marL="0" indent="0">
              <a:buNone/>
            </a:pPr>
            <a:r>
              <a:rPr lang="de-DE" b="1" dirty="0"/>
              <a:t>Modul 6: Politische Parteien in Deutschland</a:t>
            </a:r>
          </a:p>
          <a:p>
            <a:pPr marL="0" indent="0">
              <a:buNone/>
            </a:pPr>
            <a:r>
              <a:rPr lang="de-DE" dirty="0"/>
              <a:t>Modul 7: Die politischen Fraktionen im Europa-Parlament</a:t>
            </a:r>
          </a:p>
          <a:p>
            <a:pPr marL="0" indent="0">
              <a:buNone/>
            </a:pPr>
            <a:r>
              <a:rPr lang="de-DE" dirty="0"/>
              <a:t>Modul 8: Vorbereitung der Plenartagung </a:t>
            </a:r>
          </a:p>
          <a:p>
            <a:pPr marL="0" indent="0">
              <a:buNone/>
            </a:pPr>
            <a:r>
              <a:rPr lang="de-DE" dirty="0"/>
              <a:t>Modul 9: Vorbereitung der Plenartagung </a:t>
            </a:r>
          </a:p>
          <a:p>
            <a:pPr marL="0" indent="0">
              <a:buNone/>
            </a:pPr>
            <a:r>
              <a:rPr lang="de-DE" dirty="0"/>
              <a:t>Modul 10</a:t>
            </a:r>
            <a:r>
              <a:rPr lang="de-DE"/>
              <a:t>: Plenartagung  </a:t>
            </a:r>
            <a:endParaRPr lang="de-DE" dirty="0"/>
          </a:p>
        </p:txBody>
      </p:sp>
    </p:spTree>
    <p:extLst>
      <p:ext uri="{BB962C8B-B14F-4D97-AF65-F5344CB8AC3E}">
        <p14:creationId xmlns:p14="http://schemas.microsoft.com/office/powerpoint/2010/main" val="314607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D29B47-AAD8-3864-5013-4097B4A1A8AC}"/>
              </a:ext>
            </a:extLst>
          </p:cNvPr>
          <p:cNvSpPr>
            <a:spLocks noGrp="1"/>
          </p:cNvSpPr>
          <p:nvPr>
            <p:ph type="title"/>
          </p:nvPr>
        </p:nvSpPr>
        <p:spPr>
          <a:xfrm>
            <a:off x="2126488" y="588772"/>
            <a:ext cx="7939024" cy="1673352"/>
          </a:xfrm>
        </p:spPr>
        <p:txBody>
          <a:bodyPr>
            <a:normAutofit/>
          </a:bodyPr>
          <a:lstStyle/>
          <a:p>
            <a:r>
              <a:rPr lang="es-ES" dirty="0"/>
              <a:t>Das politische System in Deutschland </a:t>
            </a:r>
            <a:endParaRPr lang="da-DK" dirty="0"/>
          </a:p>
        </p:txBody>
      </p:sp>
      <p:sp>
        <p:nvSpPr>
          <p:cNvPr id="3" name="Pladsholder til indhold 2">
            <a:extLst>
              <a:ext uri="{FF2B5EF4-FFF2-40B4-BE49-F238E27FC236}">
                <a16:creationId xmlns:a16="http://schemas.microsoft.com/office/drawing/2014/main" id="{8971F820-DF9C-E72B-5DF7-D2ED485BE17C}"/>
              </a:ext>
            </a:extLst>
          </p:cNvPr>
          <p:cNvSpPr>
            <a:spLocks noGrp="1"/>
          </p:cNvSpPr>
          <p:nvPr>
            <p:ph idx="1"/>
          </p:nvPr>
        </p:nvSpPr>
        <p:spPr>
          <a:xfrm>
            <a:off x="426720" y="2526284"/>
            <a:ext cx="9455912" cy="3742944"/>
          </a:xfrm>
        </p:spPr>
        <p:txBody>
          <a:bodyPr>
            <a:normAutofit lnSpcReduction="10000"/>
          </a:bodyPr>
          <a:lstStyle/>
          <a:p>
            <a:pPr marL="0" indent="0">
              <a:buClrTx/>
              <a:buNone/>
            </a:pPr>
            <a:r>
              <a:rPr lang="de-DE" dirty="0"/>
              <a:t>Ergänzt die Sätze mit den Wörtern aus dem Kasten. Jedes Word kann nur einmal verwendet werden. </a:t>
            </a:r>
          </a:p>
          <a:p>
            <a:pPr marL="0" indent="0">
              <a:buClrTx/>
              <a:buNone/>
            </a:pPr>
            <a:r>
              <a:rPr lang="es-ES" dirty="0"/>
              <a:t>1. Deutschland ist ein ______ Staat, der aus 16 ______ besteht.</a:t>
            </a:r>
          </a:p>
          <a:p>
            <a:pPr marL="0" indent="0">
              <a:buClrTx/>
              <a:buNone/>
            </a:pPr>
            <a:r>
              <a:rPr lang="es-ES" dirty="0"/>
              <a:t>2. Die Bundesrepublik Deutschland ist als eine parlamentarische Demokratie ______.</a:t>
            </a:r>
          </a:p>
          <a:p>
            <a:pPr marL="0" indent="0">
              <a:buClrTx/>
              <a:buNone/>
            </a:pPr>
            <a:r>
              <a:rPr lang="es-ES" dirty="0"/>
              <a:t>3.  Alle ______ Jahre findet die Bundestags-Wahl statt, an der die Abgeordneten vom Volk ______ werden.</a:t>
            </a:r>
          </a:p>
          <a:p>
            <a:pPr marL="0" indent="0">
              <a:buClrTx/>
              <a:buNone/>
            </a:pPr>
            <a:r>
              <a:rPr lang="es-ES" dirty="0"/>
              <a:t>4. Die Wahlen in Deutschland sind ______, gleich und geheim, wie es das Grundgesetz ______.</a:t>
            </a:r>
          </a:p>
          <a:p>
            <a:pPr marL="0" indent="0">
              <a:buClrTx/>
              <a:buNone/>
            </a:pPr>
            <a:r>
              <a:rPr lang="es-ES" dirty="0"/>
              <a:t>5. Als eine Parteiendemokratie konkurrieren die Parteien ______ die Wählerschaft.</a:t>
            </a:r>
          </a:p>
          <a:p>
            <a:pPr marL="0" indent="0">
              <a:buClrTx/>
              <a:buNone/>
            </a:pPr>
            <a:r>
              <a:rPr lang="es-ES" dirty="0"/>
              <a:t>6. Der Deutsche Bundestag hat ______ 598 Abgeordnete, und im 20. Deutschen Bundestag sitzen 736 ______.</a:t>
            </a:r>
          </a:p>
          <a:p>
            <a:pPr marL="0" indent="0">
              <a:buClrTx/>
              <a:buNone/>
            </a:pPr>
            <a:r>
              <a:rPr lang="es-ES" dirty="0"/>
              <a:t>7. Nach der Bundestags-Wahl bilden ______ eine Regierung, die als Koalition vier ______ das Land leitet.</a:t>
            </a:r>
          </a:p>
          <a:p>
            <a:pPr marL="0" indent="0">
              <a:buClrTx/>
              <a:buNone/>
            </a:pPr>
            <a:endParaRPr lang="da-DK" dirty="0"/>
          </a:p>
        </p:txBody>
      </p:sp>
      <p:sp>
        <p:nvSpPr>
          <p:cNvPr id="4" name="Tekstfelt 3">
            <a:extLst>
              <a:ext uri="{FF2B5EF4-FFF2-40B4-BE49-F238E27FC236}">
                <a16:creationId xmlns:a16="http://schemas.microsoft.com/office/drawing/2014/main" id="{C6E7F4B6-DE15-0DC0-1174-8B56B4324E29}"/>
              </a:ext>
            </a:extLst>
          </p:cNvPr>
          <p:cNvSpPr txBox="1"/>
          <p:nvPr/>
        </p:nvSpPr>
        <p:spPr>
          <a:xfrm>
            <a:off x="9987280" y="2526284"/>
            <a:ext cx="2011680" cy="3416320"/>
          </a:xfrm>
          <a:custGeom>
            <a:avLst/>
            <a:gdLst>
              <a:gd name="connsiteX0" fmla="*/ 0 w 2011680"/>
              <a:gd name="connsiteY0" fmla="*/ 0 h 3416320"/>
              <a:gd name="connsiteX1" fmla="*/ 2011680 w 2011680"/>
              <a:gd name="connsiteY1" fmla="*/ 0 h 3416320"/>
              <a:gd name="connsiteX2" fmla="*/ 2011680 w 2011680"/>
              <a:gd name="connsiteY2" fmla="*/ 3416320 h 3416320"/>
              <a:gd name="connsiteX3" fmla="*/ 0 w 2011680"/>
              <a:gd name="connsiteY3" fmla="*/ 3416320 h 3416320"/>
              <a:gd name="connsiteX4" fmla="*/ 0 w 2011680"/>
              <a:gd name="connsiteY4" fmla="*/ 0 h 34163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1680" h="3416320" extrusionOk="0">
                <a:moveTo>
                  <a:pt x="0" y="0"/>
                </a:moveTo>
                <a:cubicBezTo>
                  <a:pt x="874598" y="-155874"/>
                  <a:pt x="1356016" y="136912"/>
                  <a:pt x="2011680" y="0"/>
                </a:cubicBezTo>
                <a:cubicBezTo>
                  <a:pt x="2179916" y="509016"/>
                  <a:pt x="1956076" y="2304005"/>
                  <a:pt x="2011680" y="3416320"/>
                </a:cubicBezTo>
                <a:cubicBezTo>
                  <a:pt x="1492650" y="3266937"/>
                  <a:pt x="255679" y="3478048"/>
                  <a:pt x="0" y="3416320"/>
                </a:cubicBezTo>
                <a:cubicBezTo>
                  <a:pt x="-104667" y="2805532"/>
                  <a:pt x="-3946" y="937511"/>
                  <a:pt x="0" y="0"/>
                </a:cubicBezTo>
                <a:close/>
              </a:path>
            </a:pathLst>
          </a:custGeom>
          <a:noFill/>
          <a:ln w="19050">
            <a:solidFill>
              <a:schemeClr val="tx1"/>
            </a:solidFill>
            <a:extLst>
              <a:ext uri="{C807C97D-BFC1-408E-A445-0C87EB9F89A2}">
                <ask:lineSketchStyleProps xmlns:ask="http://schemas.microsoft.com/office/drawing/2018/sketchyshapes" sd="2613947964">
                  <a:prstGeom prst="rect">
                    <a:avLst/>
                  </a:prstGeom>
                  <ask:type>
                    <ask:lineSketchCurved/>
                  </ask:type>
                </ask:lineSketchStyleProps>
              </a:ext>
            </a:extLst>
          </a:ln>
        </p:spPr>
        <p:txBody>
          <a:bodyPr wrap="square" rtlCol="0">
            <a:spAutoFit/>
          </a:bodyPr>
          <a:lstStyle/>
          <a:p>
            <a:pPr algn="ctr"/>
            <a:r>
              <a:rPr lang="de-DE" dirty="0"/>
              <a:t>frei</a:t>
            </a:r>
          </a:p>
          <a:p>
            <a:pPr algn="ctr"/>
            <a:r>
              <a:rPr lang="de-DE" dirty="0"/>
              <a:t>Bundesländern</a:t>
            </a:r>
          </a:p>
          <a:p>
            <a:pPr algn="ctr"/>
            <a:r>
              <a:rPr lang="de-DE" dirty="0"/>
              <a:t>mindestens</a:t>
            </a:r>
          </a:p>
          <a:p>
            <a:pPr algn="ctr"/>
            <a:r>
              <a:rPr lang="de-DE" dirty="0"/>
              <a:t>gewählt</a:t>
            </a:r>
          </a:p>
          <a:p>
            <a:pPr algn="ctr"/>
            <a:r>
              <a:rPr lang="de-DE" dirty="0"/>
              <a:t>Parteien</a:t>
            </a:r>
          </a:p>
          <a:p>
            <a:pPr algn="ctr"/>
            <a:r>
              <a:rPr lang="de-DE" dirty="0"/>
              <a:t>Jahre</a:t>
            </a:r>
          </a:p>
          <a:p>
            <a:pPr algn="ctr"/>
            <a:r>
              <a:rPr lang="de-DE" dirty="0"/>
              <a:t>organisiert</a:t>
            </a:r>
          </a:p>
          <a:p>
            <a:pPr algn="ctr"/>
            <a:r>
              <a:rPr lang="de-DE" dirty="0"/>
              <a:t> um</a:t>
            </a:r>
          </a:p>
          <a:p>
            <a:pPr algn="ctr"/>
            <a:r>
              <a:rPr lang="de-DE" dirty="0"/>
              <a:t> vier</a:t>
            </a:r>
          </a:p>
          <a:p>
            <a:pPr algn="ctr"/>
            <a:r>
              <a:rPr lang="de-DE" dirty="0"/>
              <a:t>Abgeordnete</a:t>
            </a:r>
          </a:p>
          <a:p>
            <a:pPr algn="ctr"/>
            <a:r>
              <a:rPr lang="de-DE" dirty="0"/>
              <a:t>föderaler</a:t>
            </a:r>
          </a:p>
          <a:p>
            <a:pPr algn="ctr"/>
            <a:r>
              <a:rPr lang="de-DE" dirty="0"/>
              <a:t>vorschreibt</a:t>
            </a:r>
          </a:p>
        </p:txBody>
      </p:sp>
    </p:spTree>
    <p:extLst>
      <p:ext uri="{BB962C8B-B14F-4D97-AF65-F5344CB8AC3E}">
        <p14:creationId xmlns:p14="http://schemas.microsoft.com/office/powerpoint/2010/main" val="3423936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3D9B6CF-87DD-47C7-B38D-7C5353D4D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DBB8F8F-A5F0-5C11-112A-4FA8BD7414E8}"/>
              </a:ext>
            </a:extLst>
          </p:cNvPr>
          <p:cNvSpPr>
            <a:spLocks noGrp="1"/>
          </p:cNvSpPr>
          <p:nvPr>
            <p:ph type="title"/>
          </p:nvPr>
        </p:nvSpPr>
        <p:spPr>
          <a:xfrm>
            <a:off x="804673" y="802767"/>
            <a:ext cx="3044952" cy="1898904"/>
          </a:xfrm>
        </p:spPr>
        <p:txBody>
          <a:bodyPr vert="horz" lIns="274320" tIns="182880" rIns="274320" bIns="182880" rtlCol="0" anchor="ctr" anchorCtr="1">
            <a:normAutofit/>
          </a:bodyPr>
          <a:lstStyle/>
          <a:p>
            <a:r>
              <a:rPr lang="en-US" sz="2600" dirty="0"/>
              <a:t>Die </a:t>
            </a:r>
            <a:r>
              <a:rPr lang="en-US" sz="2600" dirty="0" err="1"/>
              <a:t>Bundestags</a:t>
            </a:r>
            <a:r>
              <a:rPr lang="en-US" sz="2600" dirty="0"/>
              <a:t>-Wahl </a:t>
            </a:r>
            <a:br>
              <a:rPr lang="en-US" sz="2600" dirty="0"/>
            </a:br>
            <a:r>
              <a:rPr lang="en-US" sz="2600" dirty="0"/>
              <a:t>2023</a:t>
            </a:r>
          </a:p>
        </p:txBody>
      </p:sp>
      <p:sp>
        <p:nvSpPr>
          <p:cNvPr id="3" name="Pladsholder til indhold 2">
            <a:extLst>
              <a:ext uri="{FF2B5EF4-FFF2-40B4-BE49-F238E27FC236}">
                <a16:creationId xmlns:a16="http://schemas.microsoft.com/office/drawing/2014/main" id="{5B04A753-5AFD-322F-7273-D06664E97BF8}"/>
              </a:ext>
            </a:extLst>
          </p:cNvPr>
          <p:cNvSpPr>
            <a:spLocks noGrp="1"/>
          </p:cNvSpPr>
          <p:nvPr>
            <p:ph idx="1"/>
          </p:nvPr>
        </p:nvSpPr>
        <p:spPr>
          <a:xfrm>
            <a:off x="804673" y="2960623"/>
            <a:ext cx="3044952" cy="3094610"/>
          </a:xfrm>
        </p:spPr>
        <p:txBody>
          <a:bodyPr vert="horz" lIns="91440" tIns="45720" rIns="91440" bIns="45720" rtlCol="0">
            <a:normAutofit/>
          </a:bodyPr>
          <a:lstStyle/>
          <a:p>
            <a:pPr>
              <a:buClr>
                <a:schemeClr val="tx1"/>
              </a:buClr>
            </a:pPr>
            <a:r>
              <a:rPr lang="de-DE" dirty="0">
                <a:solidFill>
                  <a:schemeClr val="tx1"/>
                </a:solidFill>
              </a:rPr>
              <a:t>Wofür stehen die Abkürzungen der Parteien?</a:t>
            </a:r>
          </a:p>
          <a:p>
            <a:pPr>
              <a:buClr>
                <a:schemeClr val="tx1"/>
              </a:buClr>
            </a:pPr>
            <a:r>
              <a:rPr lang="de-DE" dirty="0">
                <a:solidFill>
                  <a:schemeClr val="tx1"/>
                </a:solidFill>
              </a:rPr>
              <a:t>Welche Partei ist die größte? Die zweitgrößte? Die drittgrößte?</a:t>
            </a:r>
          </a:p>
          <a:p>
            <a:pPr>
              <a:buClr>
                <a:schemeClr val="tx1"/>
              </a:buClr>
            </a:pPr>
            <a:r>
              <a:rPr lang="de-DE" dirty="0">
                <a:solidFill>
                  <a:schemeClr val="tx1"/>
                </a:solidFill>
              </a:rPr>
              <a:t>Wie viele Abgeordnete hat die SPD gewonnen?</a:t>
            </a:r>
          </a:p>
          <a:p>
            <a:pPr>
              <a:buClr>
                <a:schemeClr val="tx1"/>
              </a:buClr>
            </a:pPr>
            <a:r>
              <a:rPr lang="de-DE" dirty="0">
                <a:solidFill>
                  <a:schemeClr val="tx1"/>
                </a:solidFill>
              </a:rPr>
              <a:t>Wie viele Abgeordnete har die Union verloren?</a:t>
            </a:r>
          </a:p>
        </p:txBody>
      </p:sp>
      <p:sp>
        <p:nvSpPr>
          <p:cNvPr id="21" name="Rectangle 20">
            <a:extLst>
              <a:ext uri="{FF2B5EF4-FFF2-40B4-BE49-F238E27FC236}">
                <a16:creationId xmlns:a16="http://schemas.microsoft.com/office/drawing/2014/main" id="{EFE2328B-DA12-4B90-BD82-3CCF13AF6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640080"/>
            <a:ext cx="6897625"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F77FF0B6-332F-4842-A5F8-EA360BD5F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0412" y="802767"/>
            <a:ext cx="6565392" cy="493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kstfelt 7">
            <a:extLst>
              <a:ext uri="{FF2B5EF4-FFF2-40B4-BE49-F238E27FC236}">
                <a16:creationId xmlns:a16="http://schemas.microsoft.com/office/drawing/2014/main" id="{A5146AF4-A2D1-E1C9-CD43-C74979A40D95}"/>
              </a:ext>
            </a:extLst>
          </p:cNvPr>
          <p:cNvSpPr txBox="1"/>
          <p:nvPr/>
        </p:nvSpPr>
        <p:spPr>
          <a:xfrm>
            <a:off x="9255760" y="6085928"/>
            <a:ext cx="2296161" cy="276999"/>
          </a:xfrm>
          <a:prstGeom prst="rect">
            <a:avLst/>
          </a:prstGeom>
          <a:noFill/>
        </p:spPr>
        <p:txBody>
          <a:bodyPr wrap="square" rtlCol="0">
            <a:spAutoFit/>
          </a:bodyPr>
          <a:lstStyle/>
          <a:p>
            <a:pPr algn="r"/>
            <a:r>
              <a:rPr lang="da-DK" sz="1200" dirty="0"/>
              <a:t>Kilde: Europa Press</a:t>
            </a:r>
          </a:p>
        </p:txBody>
      </p:sp>
      <p:pic>
        <p:nvPicPr>
          <p:cNvPr id="5" name="Billede 4">
            <a:extLst>
              <a:ext uri="{FF2B5EF4-FFF2-40B4-BE49-F238E27FC236}">
                <a16:creationId xmlns:a16="http://schemas.microsoft.com/office/drawing/2014/main" id="{7565CFDD-09B5-1391-9AF7-3E0E7066F414}"/>
              </a:ext>
            </a:extLst>
          </p:cNvPr>
          <p:cNvPicPr>
            <a:picLocks noChangeAspect="1"/>
          </p:cNvPicPr>
          <p:nvPr/>
        </p:nvPicPr>
        <p:blipFill>
          <a:blip r:embed="rId2"/>
          <a:stretch>
            <a:fillRect/>
          </a:stretch>
        </p:blipFill>
        <p:spPr>
          <a:xfrm>
            <a:off x="4944311" y="880891"/>
            <a:ext cx="6356201" cy="4875072"/>
          </a:xfrm>
          <a:prstGeom prst="rect">
            <a:avLst/>
          </a:prstGeom>
        </p:spPr>
      </p:pic>
    </p:spTree>
    <p:extLst>
      <p:ext uri="{BB962C8B-B14F-4D97-AF65-F5344CB8AC3E}">
        <p14:creationId xmlns:p14="http://schemas.microsoft.com/office/powerpoint/2010/main" val="3835654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A2E9B3-1377-6326-7969-8AD264F27C4D}"/>
              </a:ext>
            </a:extLst>
          </p:cNvPr>
          <p:cNvSpPr>
            <a:spLocks noGrp="1"/>
          </p:cNvSpPr>
          <p:nvPr>
            <p:ph type="title"/>
          </p:nvPr>
        </p:nvSpPr>
        <p:spPr>
          <a:xfrm>
            <a:off x="1092200" y="523613"/>
            <a:ext cx="10164064" cy="1188720"/>
          </a:xfrm>
        </p:spPr>
        <p:txBody>
          <a:bodyPr/>
          <a:lstStyle/>
          <a:p>
            <a:r>
              <a:rPr lang="da-DK" dirty="0"/>
              <a:t>Ampelkoalition</a:t>
            </a:r>
          </a:p>
        </p:txBody>
      </p:sp>
      <p:sp>
        <p:nvSpPr>
          <p:cNvPr id="3" name="Pladsholder til indhold 2">
            <a:extLst>
              <a:ext uri="{FF2B5EF4-FFF2-40B4-BE49-F238E27FC236}">
                <a16:creationId xmlns:a16="http://schemas.microsoft.com/office/drawing/2014/main" id="{394D8942-F93B-173C-191E-33CE87B16A16}"/>
              </a:ext>
            </a:extLst>
          </p:cNvPr>
          <p:cNvSpPr>
            <a:spLocks noGrp="1"/>
          </p:cNvSpPr>
          <p:nvPr>
            <p:ph idx="1"/>
          </p:nvPr>
        </p:nvSpPr>
        <p:spPr>
          <a:xfrm>
            <a:off x="3213100" y="2638043"/>
            <a:ext cx="2603500" cy="3101983"/>
          </a:xfrm>
        </p:spPr>
        <p:txBody>
          <a:bodyPr>
            <a:noAutofit/>
          </a:bodyPr>
          <a:lstStyle/>
          <a:p>
            <a:pPr>
              <a:spcBef>
                <a:spcPts val="0"/>
              </a:spcBef>
            </a:pPr>
            <a:r>
              <a:rPr lang="da-DK" sz="2800" dirty="0"/>
              <a:t>SPD</a:t>
            </a:r>
          </a:p>
          <a:p>
            <a:pPr>
              <a:spcBef>
                <a:spcPts val="0"/>
              </a:spcBef>
            </a:pPr>
            <a:endParaRPr lang="da-DK" sz="2800" dirty="0"/>
          </a:p>
          <a:p>
            <a:pPr>
              <a:spcBef>
                <a:spcPts val="0"/>
              </a:spcBef>
            </a:pPr>
            <a:endParaRPr lang="da-DK" sz="2800" dirty="0"/>
          </a:p>
          <a:p>
            <a:pPr>
              <a:spcBef>
                <a:spcPts val="0"/>
              </a:spcBef>
            </a:pPr>
            <a:r>
              <a:rPr lang="da-DK" sz="2800" dirty="0"/>
              <a:t>FDP</a:t>
            </a:r>
          </a:p>
          <a:p>
            <a:pPr>
              <a:spcBef>
                <a:spcPts val="0"/>
              </a:spcBef>
            </a:pPr>
            <a:endParaRPr lang="da-DK" sz="2800" dirty="0"/>
          </a:p>
          <a:p>
            <a:pPr>
              <a:spcBef>
                <a:spcPts val="0"/>
              </a:spcBef>
            </a:pPr>
            <a:endParaRPr lang="da-DK" sz="2800" dirty="0"/>
          </a:p>
          <a:p>
            <a:pPr>
              <a:spcBef>
                <a:spcPts val="0"/>
              </a:spcBef>
            </a:pPr>
            <a:r>
              <a:rPr lang="da-DK" sz="2800" dirty="0"/>
              <a:t>Die </a:t>
            </a:r>
            <a:r>
              <a:rPr lang="da-DK" sz="2800" dirty="0" err="1"/>
              <a:t>Grünen</a:t>
            </a:r>
            <a:endParaRPr lang="da-DK" sz="2800" dirty="0"/>
          </a:p>
        </p:txBody>
      </p:sp>
      <p:pic>
        <p:nvPicPr>
          <p:cNvPr id="1026" name="Picture 2" descr="Trafiklys, Lys, Ampel, Trafiklys">
            <a:extLst>
              <a:ext uri="{FF2B5EF4-FFF2-40B4-BE49-F238E27FC236}">
                <a16:creationId xmlns:a16="http://schemas.microsoft.com/office/drawing/2014/main" id="{24D9C197-A28A-C39E-4B9E-1657508492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966535"/>
            <a:ext cx="2222500" cy="4445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Olaf Scholz, Politiker">
            <a:extLst>
              <a:ext uri="{FF2B5EF4-FFF2-40B4-BE49-F238E27FC236}">
                <a16:creationId xmlns:a16="http://schemas.microsoft.com/office/drawing/2014/main" id="{B65A12E9-07DD-2C75-4830-90C59638F33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328"/>
          <a:stretch/>
        </p:blipFill>
        <p:spPr bwMode="auto">
          <a:xfrm>
            <a:off x="5816600" y="1966535"/>
            <a:ext cx="5524054" cy="3888166"/>
          </a:xfrm>
          <a:prstGeom prst="rect">
            <a:avLst/>
          </a:prstGeom>
          <a:noFill/>
          <a:extLst>
            <a:ext uri="{909E8E84-426E-40DD-AFC4-6F175D3DCCD1}">
              <a14:hiddenFill xmlns:a14="http://schemas.microsoft.com/office/drawing/2010/main">
                <a:solidFill>
                  <a:srgbClr val="FFFFFF"/>
                </a:solidFill>
              </a14:hiddenFill>
            </a:ext>
          </a:extLst>
        </p:spPr>
      </p:pic>
      <p:sp>
        <p:nvSpPr>
          <p:cNvPr id="4" name="Pladsholder til indhold 2">
            <a:extLst>
              <a:ext uri="{FF2B5EF4-FFF2-40B4-BE49-F238E27FC236}">
                <a16:creationId xmlns:a16="http://schemas.microsoft.com/office/drawing/2014/main" id="{50B23C4A-4170-C1D5-FFF5-82794E8437B3}"/>
              </a:ext>
            </a:extLst>
          </p:cNvPr>
          <p:cNvSpPr txBox="1">
            <a:spLocks/>
          </p:cNvSpPr>
          <p:nvPr/>
        </p:nvSpPr>
        <p:spPr>
          <a:xfrm>
            <a:off x="5741649" y="5999298"/>
            <a:ext cx="5994400" cy="79095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spcBef>
                <a:spcPts val="0"/>
              </a:spcBef>
              <a:buNone/>
            </a:pPr>
            <a:r>
              <a:rPr lang="da-DK" sz="2800" dirty="0"/>
              <a:t>Der </a:t>
            </a:r>
            <a:r>
              <a:rPr lang="da-DK" sz="2800" dirty="0" err="1"/>
              <a:t>Bundeskanzler</a:t>
            </a:r>
            <a:r>
              <a:rPr lang="da-DK" sz="2800" dirty="0"/>
              <a:t> Olaf Scholz, SPD</a:t>
            </a:r>
          </a:p>
        </p:txBody>
      </p:sp>
    </p:spTree>
    <p:extLst>
      <p:ext uri="{BB962C8B-B14F-4D97-AF65-F5344CB8AC3E}">
        <p14:creationId xmlns:p14="http://schemas.microsoft.com/office/powerpoint/2010/main" val="515972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D14C58-9973-316D-3807-48A1336CBB6C}"/>
              </a:ext>
            </a:extLst>
          </p:cNvPr>
          <p:cNvSpPr>
            <a:spLocks noGrp="1"/>
          </p:cNvSpPr>
          <p:nvPr>
            <p:ph type="title"/>
          </p:nvPr>
        </p:nvSpPr>
        <p:spPr>
          <a:xfrm>
            <a:off x="1384300" y="583692"/>
            <a:ext cx="9207500" cy="1188720"/>
          </a:xfrm>
        </p:spPr>
        <p:txBody>
          <a:bodyPr>
            <a:normAutofit/>
          </a:bodyPr>
          <a:lstStyle/>
          <a:p>
            <a:r>
              <a:rPr lang="da-DK" dirty="0" err="1"/>
              <a:t>Gruppenarbeit</a:t>
            </a:r>
            <a:r>
              <a:rPr lang="da-DK" dirty="0"/>
              <a:t>:</a:t>
            </a:r>
            <a:br>
              <a:rPr lang="da-DK" dirty="0"/>
            </a:br>
            <a:r>
              <a:rPr lang="da-DK" dirty="0" err="1"/>
              <a:t>Politische</a:t>
            </a:r>
            <a:r>
              <a:rPr lang="da-DK" dirty="0"/>
              <a:t> </a:t>
            </a:r>
            <a:r>
              <a:rPr lang="da-DK" dirty="0" err="1"/>
              <a:t>Parteien</a:t>
            </a:r>
            <a:r>
              <a:rPr lang="da-DK" dirty="0"/>
              <a:t> in Deutschland</a:t>
            </a:r>
          </a:p>
        </p:txBody>
      </p:sp>
      <p:sp>
        <p:nvSpPr>
          <p:cNvPr id="3" name="Pladsholder til indhold 2">
            <a:extLst>
              <a:ext uri="{FF2B5EF4-FFF2-40B4-BE49-F238E27FC236}">
                <a16:creationId xmlns:a16="http://schemas.microsoft.com/office/drawing/2014/main" id="{A23CDD9E-424E-6623-6BD6-37F32E45DAA3}"/>
              </a:ext>
            </a:extLst>
          </p:cNvPr>
          <p:cNvSpPr>
            <a:spLocks noGrp="1"/>
          </p:cNvSpPr>
          <p:nvPr>
            <p:ph idx="1"/>
          </p:nvPr>
        </p:nvSpPr>
        <p:spPr>
          <a:xfrm>
            <a:off x="1384300" y="1929718"/>
            <a:ext cx="9207500" cy="4928282"/>
          </a:xfrm>
        </p:spPr>
        <p:txBody>
          <a:bodyPr>
            <a:normAutofit fontScale="62500" lnSpcReduction="20000"/>
          </a:bodyPr>
          <a:lstStyle/>
          <a:p>
            <a:pPr marL="0" indent="0" algn="just">
              <a:lnSpc>
                <a:spcPct val="107000"/>
              </a:lnSpc>
              <a:spcBef>
                <a:spcPts val="0"/>
              </a:spcBef>
              <a:spcAft>
                <a:spcPts val="600"/>
              </a:spcAft>
              <a:buNone/>
            </a:pPr>
            <a:r>
              <a:rPr lang="de-DE" sz="2900" kern="100" dirty="0">
                <a:effectLst/>
                <a:latin typeface="Calibri" panose="020F0502020204030204" pitchFamily="34" charset="0"/>
                <a:ea typeface="Calibri" panose="020F0502020204030204" pitchFamily="34" charset="0"/>
                <a:cs typeface="Times New Roman" panose="02020603050405020304" pitchFamily="18" charset="0"/>
              </a:rPr>
              <a:t>Liebe Mitglieder der </a:t>
            </a:r>
            <a:r>
              <a:rPr lang="de-DE" sz="2900" kern="100" dirty="0">
                <a:latin typeface="Calibri" panose="020F0502020204030204" pitchFamily="34" charset="0"/>
                <a:ea typeface="Calibri" panose="020F0502020204030204" pitchFamily="34" charset="0"/>
                <a:cs typeface="Times New Roman" panose="02020603050405020304" pitchFamily="18" charset="0"/>
              </a:rPr>
              <a:t>Partei,</a:t>
            </a:r>
            <a:endParaRPr lang="de-DE"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600"/>
              </a:spcAft>
              <a:buNone/>
            </a:pPr>
            <a:r>
              <a:rPr lang="de-DE" sz="2900" kern="100" dirty="0">
                <a:effectLst/>
                <a:latin typeface="Calibri" panose="020F0502020204030204" pitchFamily="34" charset="0"/>
                <a:ea typeface="Calibri" panose="020F0502020204030204" pitchFamily="34" charset="0"/>
                <a:cs typeface="Times New Roman" panose="02020603050405020304" pitchFamily="18" charset="0"/>
              </a:rPr>
              <a:t>heute sollt ihr ein Video drehen, das dem Rest der Klasse die politischen Themen und Werte eurer Partei zeigt. Das Video soll als ein journalistisches Interview gestaltet werden, d.h. die eine Hälfte der Gruppe nimmt eine Rolle als Journalist*innen ein, während die andere Hälfte Politiker*innen der Partei sind. Die Journalist*innen stellen Fragen, und die Politiker*innen beantworten diese Fragen. Alle Mitglieder der Gruppe sollen mindestens zwei Sätze sagen, und in der Gruppe sollt ihr euch gegenseitig helfen, die Fragen und Antworten zu formulieren. </a:t>
            </a:r>
          </a:p>
          <a:p>
            <a:pPr marL="0" indent="0" algn="just">
              <a:lnSpc>
                <a:spcPct val="107000"/>
              </a:lnSpc>
              <a:spcBef>
                <a:spcPts val="0"/>
              </a:spcBef>
              <a:spcAft>
                <a:spcPts val="600"/>
              </a:spcAft>
              <a:buNone/>
            </a:pPr>
            <a:r>
              <a:rPr lang="de-DE" sz="2900" kern="100" dirty="0">
                <a:effectLst/>
                <a:latin typeface="Calibri" panose="020F0502020204030204" pitchFamily="34" charset="0"/>
                <a:ea typeface="Calibri" panose="020F0502020204030204" pitchFamily="34" charset="0"/>
                <a:cs typeface="Times New Roman" panose="02020603050405020304" pitchFamily="18" charset="0"/>
              </a:rPr>
              <a:t>Folgende Informationen sollen im Video vorkommen:</a:t>
            </a:r>
          </a:p>
          <a:p>
            <a:pPr marL="0" lvl="0" indent="0" algn="just">
              <a:lnSpc>
                <a:spcPct val="107000"/>
              </a:lnSpc>
              <a:spcBef>
                <a:spcPts val="0"/>
              </a:spcBef>
              <a:spcAft>
                <a:spcPts val="600"/>
              </a:spcAft>
              <a:buNone/>
            </a:pPr>
            <a:r>
              <a:rPr lang="de-DE" sz="2900" kern="100" dirty="0">
                <a:effectLst/>
                <a:latin typeface="Calibri" panose="020F0502020204030204" pitchFamily="34" charset="0"/>
                <a:ea typeface="Calibri" panose="020F0502020204030204" pitchFamily="34" charset="0"/>
                <a:cs typeface="Times New Roman" panose="02020603050405020304" pitchFamily="18" charset="0"/>
              </a:rPr>
              <a:t>1. Der Name der Partei</a:t>
            </a:r>
          </a:p>
          <a:p>
            <a:pPr marL="0" lvl="0" indent="0" algn="just">
              <a:lnSpc>
                <a:spcPct val="107000"/>
              </a:lnSpc>
              <a:spcBef>
                <a:spcPts val="0"/>
              </a:spcBef>
              <a:spcAft>
                <a:spcPts val="600"/>
              </a:spcAft>
              <a:buNone/>
            </a:pPr>
            <a:r>
              <a:rPr lang="de-DE" sz="2900" kern="100" dirty="0">
                <a:effectLst/>
                <a:latin typeface="Calibri" panose="020F0502020204030204" pitchFamily="34" charset="0"/>
                <a:ea typeface="Calibri" panose="020F0502020204030204" pitchFamily="34" charset="0"/>
                <a:cs typeface="Times New Roman" panose="02020603050405020304" pitchFamily="18" charset="0"/>
              </a:rPr>
              <a:t>2. Das Jahr, in dem die Partei gegründet wurde</a:t>
            </a:r>
          </a:p>
          <a:p>
            <a:pPr marL="0" lvl="0" indent="0" algn="just">
              <a:lnSpc>
                <a:spcPct val="107000"/>
              </a:lnSpc>
              <a:spcBef>
                <a:spcPts val="0"/>
              </a:spcBef>
              <a:spcAft>
                <a:spcPts val="600"/>
              </a:spcAft>
              <a:buNone/>
            </a:pPr>
            <a:r>
              <a:rPr lang="de-DE" sz="2900" kern="100" dirty="0">
                <a:effectLst/>
                <a:latin typeface="Calibri" panose="020F0502020204030204" pitchFamily="34" charset="0"/>
                <a:ea typeface="Calibri" panose="020F0502020204030204" pitchFamily="34" charset="0"/>
                <a:cs typeface="Times New Roman" panose="02020603050405020304" pitchFamily="18" charset="0"/>
              </a:rPr>
              <a:t>3. Der Name der/des Parteivorsitzenden </a:t>
            </a:r>
          </a:p>
          <a:p>
            <a:pPr marL="0" lvl="0" indent="0" algn="just">
              <a:lnSpc>
                <a:spcPct val="107000"/>
              </a:lnSpc>
              <a:spcBef>
                <a:spcPts val="0"/>
              </a:spcBef>
              <a:spcAft>
                <a:spcPts val="600"/>
              </a:spcAft>
              <a:buNone/>
            </a:pPr>
            <a:r>
              <a:rPr lang="de-DE" sz="2900" kern="100" dirty="0">
                <a:effectLst/>
                <a:latin typeface="Calibri" panose="020F0502020204030204" pitchFamily="34" charset="0"/>
                <a:ea typeface="Calibri" panose="020F0502020204030204" pitchFamily="34" charset="0"/>
                <a:cs typeface="Times New Roman" panose="02020603050405020304" pitchFamily="18" charset="0"/>
              </a:rPr>
              <a:t>4. Wie viele Abgeordnete, die Partei bei der Bundestagswahl im Jahre 2021 erreichte</a:t>
            </a:r>
          </a:p>
          <a:p>
            <a:pPr marL="0" lvl="0" indent="0" algn="just">
              <a:lnSpc>
                <a:spcPct val="107000"/>
              </a:lnSpc>
              <a:spcBef>
                <a:spcPts val="0"/>
              </a:spcBef>
              <a:spcAft>
                <a:spcPts val="600"/>
              </a:spcAft>
              <a:buNone/>
            </a:pPr>
            <a:r>
              <a:rPr lang="de-DE" sz="2900" kern="100" dirty="0">
                <a:latin typeface="Calibri" panose="020F0502020204030204" pitchFamily="34" charset="0"/>
                <a:ea typeface="Calibri" panose="020F0502020204030204" pitchFamily="34" charset="0"/>
                <a:cs typeface="Times New Roman" panose="02020603050405020304" pitchFamily="18" charset="0"/>
              </a:rPr>
              <a:t>5. </a:t>
            </a:r>
            <a:r>
              <a:rPr lang="de-DE" sz="2900" kern="100" dirty="0">
                <a:effectLst/>
                <a:latin typeface="Calibri" panose="020F0502020204030204" pitchFamily="34" charset="0"/>
                <a:ea typeface="Calibri" panose="020F0502020204030204" pitchFamily="34" charset="0"/>
                <a:cs typeface="Times New Roman" panose="02020603050405020304" pitchFamily="18" charset="0"/>
              </a:rPr>
              <a:t>Die Werte der Partei, und darunter die Platzierung der Partei im politischen Spektrum. Ist die Partei linksorientiert, rechtsorientiert oder eher eine Partei in der Mitte? </a:t>
            </a:r>
          </a:p>
          <a:p>
            <a:pPr marL="0" lvl="0" indent="0" algn="just">
              <a:lnSpc>
                <a:spcPct val="107000"/>
              </a:lnSpc>
              <a:spcBef>
                <a:spcPts val="0"/>
              </a:spcBef>
              <a:spcAft>
                <a:spcPts val="600"/>
              </a:spcAft>
              <a:buNone/>
            </a:pPr>
            <a:r>
              <a:rPr lang="de-DE" sz="2900" kern="100" dirty="0">
                <a:effectLst/>
                <a:latin typeface="Calibri" panose="020F0502020204030204" pitchFamily="34" charset="0"/>
                <a:ea typeface="Calibri" panose="020F0502020204030204" pitchFamily="34" charset="0"/>
                <a:cs typeface="Times New Roman" panose="02020603050405020304" pitchFamily="18" charset="0"/>
              </a:rPr>
              <a:t>6. Die Kernanliegen der Partei</a:t>
            </a:r>
          </a:p>
          <a:p>
            <a:pPr marL="0" lvl="0" indent="0" algn="just">
              <a:lnSpc>
                <a:spcPct val="107000"/>
              </a:lnSpc>
              <a:spcBef>
                <a:spcPts val="0"/>
              </a:spcBef>
              <a:spcAft>
                <a:spcPts val="600"/>
              </a:spcAft>
              <a:buNone/>
            </a:pPr>
            <a:r>
              <a:rPr lang="de-DE" sz="2900" kern="100" dirty="0">
                <a:effectLst/>
                <a:latin typeface="Calibri" panose="020F0502020204030204" pitchFamily="34" charset="0"/>
                <a:ea typeface="Calibri" panose="020F0502020204030204" pitchFamily="34" charset="0"/>
                <a:cs typeface="Times New Roman" panose="02020603050405020304" pitchFamily="18" charset="0"/>
              </a:rPr>
              <a:t>7. Die Wähler*innen der Partei</a:t>
            </a:r>
          </a:p>
          <a:p>
            <a:pPr marL="0" lvl="0" indent="0" algn="ctr">
              <a:lnSpc>
                <a:spcPct val="107000"/>
              </a:lnSpc>
              <a:spcBef>
                <a:spcPts val="0"/>
              </a:spcBef>
              <a:spcAft>
                <a:spcPts val="600"/>
              </a:spcAft>
              <a:buNone/>
            </a:pPr>
            <a:r>
              <a:rPr lang="de-DE" sz="2500" b="1" dirty="0">
                <a:latin typeface="Calibri" panose="020F0502020204030204" pitchFamily="34" charset="0"/>
                <a:ea typeface="Calibri" panose="020F0502020204030204" pitchFamily="34" charset="0"/>
                <a:cs typeface="Calibri" panose="020F0502020204030204" pitchFamily="34" charset="0"/>
              </a:rPr>
              <a:t>Seht das Arbeitspapier an</a:t>
            </a:r>
          </a:p>
        </p:txBody>
      </p:sp>
    </p:spTree>
    <p:extLst>
      <p:ext uri="{BB962C8B-B14F-4D97-AF65-F5344CB8AC3E}">
        <p14:creationId xmlns:p14="http://schemas.microsoft.com/office/powerpoint/2010/main" val="344032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DF8D0-D7B9-47D2-17D3-97F91F19024E}"/>
              </a:ext>
            </a:extLst>
          </p:cNvPr>
          <p:cNvSpPr>
            <a:spLocks noGrp="1"/>
          </p:cNvSpPr>
          <p:nvPr>
            <p:ph type="title"/>
          </p:nvPr>
        </p:nvSpPr>
        <p:spPr/>
        <p:txBody>
          <a:bodyPr/>
          <a:lstStyle/>
          <a:p>
            <a:r>
              <a:rPr lang="da-DK" dirty="0" err="1"/>
              <a:t>Gruppenarbeit</a:t>
            </a:r>
            <a:r>
              <a:rPr lang="da-DK" dirty="0"/>
              <a:t>: </a:t>
            </a:r>
            <a:r>
              <a:rPr lang="da-DK" dirty="0" err="1"/>
              <a:t>Politische</a:t>
            </a:r>
            <a:r>
              <a:rPr lang="da-DK" dirty="0"/>
              <a:t> </a:t>
            </a:r>
            <a:r>
              <a:rPr lang="da-DK" dirty="0" err="1"/>
              <a:t>Parteien</a:t>
            </a:r>
            <a:r>
              <a:rPr lang="da-DK" dirty="0"/>
              <a:t> in Deutschland</a:t>
            </a:r>
          </a:p>
        </p:txBody>
      </p:sp>
      <p:sp>
        <p:nvSpPr>
          <p:cNvPr id="3" name="Pladsholder til indhold 2">
            <a:extLst>
              <a:ext uri="{FF2B5EF4-FFF2-40B4-BE49-F238E27FC236}">
                <a16:creationId xmlns:a16="http://schemas.microsoft.com/office/drawing/2014/main" id="{FB07EFB4-C887-A511-844C-00FD6B7BEF4E}"/>
              </a:ext>
            </a:extLst>
          </p:cNvPr>
          <p:cNvSpPr>
            <a:spLocks noGrp="1"/>
          </p:cNvSpPr>
          <p:nvPr>
            <p:ph idx="1"/>
          </p:nvPr>
        </p:nvSpPr>
        <p:spPr/>
        <p:txBody>
          <a:bodyPr/>
          <a:lstStyle/>
          <a:p>
            <a:r>
              <a:rPr lang="da-DK" dirty="0" err="1"/>
              <a:t>Einteilung</a:t>
            </a:r>
            <a:r>
              <a:rPr lang="da-DK" dirty="0"/>
              <a:t> in 6 Gruppen</a:t>
            </a:r>
          </a:p>
          <a:p>
            <a:r>
              <a:rPr lang="da-DK" dirty="0" err="1"/>
              <a:t>Parteien</a:t>
            </a:r>
            <a:r>
              <a:rPr lang="da-DK" dirty="0"/>
              <a:t>: Linke, SPD, </a:t>
            </a:r>
            <a:r>
              <a:rPr lang="da-DK" dirty="0" err="1"/>
              <a:t>Grüne</a:t>
            </a:r>
            <a:r>
              <a:rPr lang="da-DK" dirty="0"/>
              <a:t>, CDU</a:t>
            </a:r>
            <a:r>
              <a:rPr lang="da-DK"/>
              <a:t>, FDP, AfD </a:t>
            </a:r>
            <a:endParaRPr lang="da-DK" dirty="0"/>
          </a:p>
          <a:p>
            <a:r>
              <a:rPr lang="da-DK" dirty="0"/>
              <a:t>In den Gruppen </a:t>
            </a:r>
            <a:r>
              <a:rPr lang="da-DK" dirty="0" err="1"/>
              <a:t>arbeitet</a:t>
            </a:r>
            <a:r>
              <a:rPr lang="da-DK" dirty="0"/>
              <a:t> </a:t>
            </a:r>
            <a:r>
              <a:rPr lang="da-DK" dirty="0" err="1"/>
              <a:t>ihr</a:t>
            </a:r>
            <a:r>
              <a:rPr lang="da-DK" dirty="0"/>
              <a:t> bis </a:t>
            </a:r>
            <a:r>
              <a:rPr lang="da-DK" dirty="0" err="1"/>
              <a:t>zur</a:t>
            </a:r>
            <a:r>
              <a:rPr lang="da-DK" dirty="0"/>
              <a:t> </a:t>
            </a:r>
            <a:r>
              <a:rPr lang="da-DK" dirty="0" err="1"/>
              <a:t>Plenarversammlung</a:t>
            </a:r>
            <a:r>
              <a:rPr lang="da-DK" dirty="0"/>
              <a:t> (Modul 10)</a:t>
            </a:r>
          </a:p>
        </p:txBody>
      </p:sp>
    </p:spTree>
    <p:extLst>
      <p:ext uri="{BB962C8B-B14F-4D97-AF65-F5344CB8AC3E}">
        <p14:creationId xmlns:p14="http://schemas.microsoft.com/office/powerpoint/2010/main" val="3094834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4DFB97-41B9-5661-E631-B592C769A915}"/>
              </a:ext>
            </a:extLst>
          </p:cNvPr>
          <p:cNvSpPr>
            <a:spLocks noGrp="1"/>
          </p:cNvSpPr>
          <p:nvPr>
            <p:ph type="title"/>
          </p:nvPr>
        </p:nvSpPr>
        <p:spPr>
          <a:xfrm>
            <a:off x="804672" y="964692"/>
            <a:ext cx="3066937" cy="1188720"/>
          </a:xfrm>
        </p:spPr>
        <p:txBody>
          <a:bodyPr>
            <a:normAutofit/>
          </a:bodyPr>
          <a:lstStyle/>
          <a:p>
            <a:r>
              <a:rPr lang="de-DE" sz="2000" dirty="0"/>
              <a:t>Trennlinien in der Politik</a:t>
            </a:r>
          </a:p>
        </p:txBody>
      </p:sp>
      <p:sp>
        <p:nvSpPr>
          <p:cNvPr id="3" name="Pladsholder til indhold 2">
            <a:extLst>
              <a:ext uri="{FF2B5EF4-FFF2-40B4-BE49-F238E27FC236}">
                <a16:creationId xmlns:a16="http://schemas.microsoft.com/office/drawing/2014/main" id="{96BA66D2-D6F8-66D5-33BD-1C7CC3ACA973}"/>
              </a:ext>
            </a:extLst>
          </p:cNvPr>
          <p:cNvSpPr>
            <a:spLocks noGrp="1"/>
          </p:cNvSpPr>
          <p:nvPr>
            <p:ph idx="1"/>
          </p:nvPr>
        </p:nvSpPr>
        <p:spPr>
          <a:xfrm>
            <a:off x="812386" y="2414524"/>
            <a:ext cx="3063765" cy="3407156"/>
          </a:xfrm>
          <a:custGeom>
            <a:avLst/>
            <a:gdLst>
              <a:gd name="connsiteX0" fmla="*/ 0 w 3255264"/>
              <a:gd name="connsiteY0" fmla="*/ 0 h 3101983"/>
              <a:gd name="connsiteX1" fmla="*/ 3255264 w 3255264"/>
              <a:gd name="connsiteY1" fmla="*/ 0 h 3101983"/>
              <a:gd name="connsiteX2" fmla="*/ 3255264 w 3255264"/>
              <a:gd name="connsiteY2" fmla="*/ 3101983 h 3101983"/>
              <a:gd name="connsiteX3" fmla="*/ 0 w 3255264"/>
              <a:gd name="connsiteY3" fmla="*/ 3101983 h 3101983"/>
              <a:gd name="connsiteX4" fmla="*/ 0 w 3255264"/>
              <a:gd name="connsiteY4" fmla="*/ 0 h 3101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5264" h="3101983" fill="none" extrusionOk="0">
                <a:moveTo>
                  <a:pt x="0" y="0"/>
                </a:moveTo>
                <a:cubicBezTo>
                  <a:pt x="1189655" y="141433"/>
                  <a:pt x="2200023" y="154411"/>
                  <a:pt x="3255264" y="0"/>
                </a:cubicBezTo>
                <a:cubicBezTo>
                  <a:pt x="3399128" y="521955"/>
                  <a:pt x="3128279" y="2756248"/>
                  <a:pt x="3255264" y="3101983"/>
                </a:cubicBezTo>
                <a:cubicBezTo>
                  <a:pt x="2128258" y="2947399"/>
                  <a:pt x="1501396" y="2946956"/>
                  <a:pt x="0" y="3101983"/>
                </a:cubicBezTo>
                <a:cubicBezTo>
                  <a:pt x="-138236" y="1713950"/>
                  <a:pt x="-150485" y="1479137"/>
                  <a:pt x="0" y="0"/>
                </a:cubicBezTo>
                <a:close/>
              </a:path>
              <a:path w="3255264" h="3101983" stroke="0" extrusionOk="0">
                <a:moveTo>
                  <a:pt x="0" y="0"/>
                </a:moveTo>
                <a:cubicBezTo>
                  <a:pt x="596046" y="-133925"/>
                  <a:pt x="2919908" y="24135"/>
                  <a:pt x="3255264" y="0"/>
                </a:cubicBezTo>
                <a:cubicBezTo>
                  <a:pt x="3233763" y="1105628"/>
                  <a:pt x="3118481" y="2587755"/>
                  <a:pt x="3255264" y="3101983"/>
                </a:cubicBezTo>
                <a:cubicBezTo>
                  <a:pt x="1996472" y="3271094"/>
                  <a:pt x="1612538" y="2986524"/>
                  <a:pt x="0" y="3101983"/>
                </a:cubicBezTo>
                <a:cubicBezTo>
                  <a:pt x="-64634" y="2548579"/>
                  <a:pt x="-168046" y="634242"/>
                  <a:pt x="0" y="0"/>
                </a:cubicBezTo>
                <a:close/>
              </a:path>
            </a:pathLst>
          </a:custGeom>
        </p:spPr>
        <p:txBody>
          <a:bodyPr>
            <a:normAutofit fontScale="85000" lnSpcReduction="10000"/>
          </a:bodyPr>
          <a:lstStyle/>
          <a:p>
            <a:pPr>
              <a:buClrTx/>
            </a:pPr>
            <a:r>
              <a:rPr lang="de-DE" dirty="0"/>
              <a:t>Auf Dänisch wird von ”</a:t>
            </a:r>
            <a:r>
              <a:rPr lang="de-DE" dirty="0" err="1"/>
              <a:t>fordelingspolitik</a:t>
            </a:r>
            <a:r>
              <a:rPr lang="de-DE" dirty="0"/>
              <a:t>” und ”</a:t>
            </a:r>
            <a:r>
              <a:rPr lang="de-DE" dirty="0" err="1"/>
              <a:t>værdipolitik</a:t>
            </a:r>
            <a:r>
              <a:rPr lang="de-DE" dirty="0"/>
              <a:t>” gesprochen. Was ist der Unterschied?</a:t>
            </a:r>
          </a:p>
          <a:p>
            <a:pPr>
              <a:buClrTx/>
            </a:pPr>
            <a:r>
              <a:rPr lang="de-DE" dirty="0"/>
              <a:t>Auf Deutsch wird zwischen Egalitär-Elitär (=</a:t>
            </a:r>
            <a:r>
              <a:rPr lang="de-DE" dirty="0" err="1"/>
              <a:t>fordelingsppolitik</a:t>
            </a:r>
            <a:r>
              <a:rPr lang="de-DE" dirty="0"/>
              <a:t>) und Libertär-Autoritär (=</a:t>
            </a:r>
            <a:r>
              <a:rPr lang="de-DE" dirty="0" err="1"/>
              <a:t>værdipolitik</a:t>
            </a:r>
            <a:r>
              <a:rPr lang="de-DE" dirty="0"/>
              <a:t>) unterschieden.  Sprecht in den Gruppen darüber, wo sich eure Partei befindet und warum.</a:t>
            </a:r>
          </a:p>
          <a:p>
            <a:pPr>
              <a:buClrTx/>
            </a:pPr>
            <a:r>
              <a:rPr lang="de-DE" dirty="0"/>
              <a:t>Wo in der Grafik würden die dänischen Parteien sich befinden?</a:t>
            </a:r>
          </a:p>
          <a:p>
            <a:endParaRPr lang="de-DE" dirty="0"/>
          </a:p>
        </p:txBody>
      </p:sp>
      <p:sp>
        <p:nvSpPr>
          <p:cNvPr id="10" name="Rectangle 9">
            <a:extLst>
              <a:ext uri="{FF2B5EF4-FFF2-40B4-BE49-F238E27FC236}">
                <a16:creationId xmlns:a16="http://schemas.microsoft.com/office/drawing/2014/main" id="{6515FC82-3453-4CBE-8895-4CCFF3395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5FD847B-65C0-4027-8DFC-70CB42451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kstfelt 5">
            <a:extLst>
              <a:ext uri="{FF2B5EF4-FFF2-40B4-BE49-F238E27FC236}">
                <a16:creationId xmlns:a16="http://schemas.microsoft.com/office/drawing/2014/main" id="{3831D9B6-BD5A-49F1-4F5C-5250030AC108}"/>
              </a:ext>
            </a:extLst>
          </p:cNvPr>
          <p:cNvSpPr txBox="1"/>
          <p:nvPr/>
        </p:nvSpPr>
        <p:spPr>
          <a:xfrm>
            <a:off x="7937500" y="6106161"/>
            <a:ext cx="3442114" cy="276999"/>
          </a:xfrm>
          <a:prstGeom prst="rect">
            <a:avLst/>
          </a:prstGeom>
          <a:noFill/>
        </p:spPr>
        <p:txBody>
          <a:bodyPr wrap="square" rtlCol="0">
            <a:spAutoFit/>
          </a:bodyPr>
          <a:lstStyle/>
          <a:p>
            <a:pPr algn="r"/>
            <a:r>
              <a:rPr lang="da-DK" sz="1200" dirty="0" err="1"/>
              <a:t>Quelle</a:t>
            </a:r>
            <a:r>
              <a:rPr lang="da-DK" sz="1200" dirty="0"/>
              <a:t>: </a:t>
            </a:r>
            <a:r>
              <a:rPr lang="da-DK" sz="1200" b="0" i="0" dirty="0" err="1">
                <a:solidFill>
                  <a:srgbClr val="505050"/>
                </a:solidFill>
                <a:effectLst/>
                <a:latin typeface="Lato" panose="020F0502020204030204" pitchFamily="34" charset="0"/>
              </a:rPr>
              <a:t>Strategiedebatten</a:t>
            </a:r>
            <a:r>
              <a:rPr lang="da-DK" sz="1200" b="0" i="0" dirty="0">
                <a:solidFill>
                  <a:srgbClr val="505050"/>
                </a:solidFill>
                <a:effectLst/>
                <a:latin typeface="Lato" panose="020F0502020204030204" pitchFamily="34" charset="0"/>
              </a:rPr>
              <a:t> Deutschland von FES</a:t>
            </a:r>
            <a:endParaRPr lang="da-DK" sz="1200" dirty="0"/>
          </a:p>
        </p:txBody>
      </p:sp>
      <p:pic>
        <p:nvPicPr>
          <p:cNvPr id="1026" name="Picture 2">
            <a:extLst>
              <a:ext uri="{FF2B5EF4-FFF2-40B4-BE49-F238E27FC236}">
                <a16:creationId xmlns:a16="http://schemas.microsoft.com/office/drawing/2014/main" id="{11CA94EA-2F67-2336-96FC-E889E7C9CA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4539" y="1229105"/>
            <a:ext cx="5884718" cy="4399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678131"/>
      </p:ext>
    </p:extLst>
  </p:cSld>
  <p:clrMapOvr>
    <a:masterClrMapping/>
  </p:clrMapOvr>
</p:sld>
</file>

<file path=ppt/theme/theme1.xml><?xml version="1.0" encoding="utf-8"?>
<a:theme xmlns:a="http://schemas.openxmlformats.org/drawingml/2006/main" name="Pakk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d18f593-e248-4c94-9cf7-8a77555ed630">
      <Terms xmlns="http://schemas.microsoft.com/office/infopath/2007/PartnerControls"/>
    </lcf76f155ced4ddcb4097134ff3c332f>
    <TaxCatchAll xmlns="b6ff1d8d-6802-4943-95d0-7af019a8c83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94C52E3428DBAF488022ED4D40AE76CC" ma:contentTypeVersion="17" ma:contentTypeDescription="Opret et nyt dokument." ma:contentTypeScope="" ma:versionID="dbecd32941641e60e5713dcd5983e99a">
  <xsd:schema xmlns:xsd="http://www.w3.org/2001/XMLSchema" xmlns:xs="http://www.w3.org/2001/XMLSchema" xmlns:p="http://schemas.microsoft.com/office/2006/metadata/properties" xmlns:ns2="ad18f593-e248-4c94-9cf7-8a77555ed630" xmlns:ns3="b6ff1d8d-6802-4943-95d0-7af019a8c835" targetNamespace="http://schemas.microsoft.com/office/2006/metadata/properties" ma:root="true" ma:fieldsID="edcce67d110ebdda3d31b6785dfd3281" ns2:_="" ns3:_="">
    <xsd:import namespace="ad18f593-e248-4c94-9cf7-8a77555ed630"/>
    <xsd:import namespace="b6ff1d8d-6802-4943-95d0-7af019a8c83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18f593-e248-4c94-9cf7-8a77555ed6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ledmærker" ma:readOnly="false" ma:fieldId="{5cf76f15-5ced-4ddc-b409-7134ff3c332f}" ma:taxonomyMulti="true" ma:sspId="74e381a7-35de-443f-acd1-1ac9e5870b7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ff1d8d-6802-4943-95d0-7af019a8c835" elementFormDefault="qualified">
    <xsd:import namespace="http://schemas.microsoft.com/office/2006/documentManagement/types"/>
    <xsd:import namespace="http://schemas.microsoft.com/office/infopath/2007/PartnerControls"/>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t med detaljer" ma:internalName="SharedWithDetails" ma:readOnly="true">
      <xsd:simpleType>
        <xsd:restriction base="dms:Note">
          <xsd:maxLength value="255"/>
        </xsd:restriction>
      </xsd:simpleType>
    </xsd:element>
    <xsd:element name="TaxCatchAll" ma:index="22" nillable="true" ma:displayName="Taxonomy Catch All Column" ma:hidden="true" ma:list="{1aa934ab-d2e1-4224-8f93-3c37ae3f61fd}" ma:internalName="TaxCatchAll" ma:showField="CatchAllData" ma:web="b6ff1d8d-6802-4943-95d0-7af019a8c8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0F5C7F-4486-4FD1-8E31-4660A2F30797}">
  <ds:schemaRefs>
    <ds:schemaRef ds:uri="http://schemas.microsoft.com/office/2006/metadata/properties"/>
    <ds:schemaRef ds:uri="http://schemas.microsoft.com/office/infopath/2007/PartnerControls"/>
    <ds:schemaRef ds:uri="ad18f593-e248-4c94-9cf7-8a77555ed630"/>
    <ds:schemaRef ds:uri="b6ff1d8d-6802-4943-95d0-7af019a8c835"/>
  </ds:schemaRefs>
</ds:datastoreItem>
</file>

<file path=customXml/itemProps2.xml><?xml version="1.0" encoding="utf-8"?>
<ds:datastoreItem xmlns:ds="http://schemas.openxmlformats.org/officeDocument/2006/customXml" ds:itemID="{BF6D9C2E-E3C3-49E9-99CB-7A2C1C6DE8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18f593-e248-4c94-9cf7-8a77555ed630"/>
    <ds:schemaRef ds:uri="b6ff1d8d-6802-4943-95d0-7af019a8c8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721F51-D4CF-46CB-AE84-8D8128885C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Pakke</Template>
  <TotalTime>1165</TotalTime>
  <Words>593</Words>
  <Application>Microsoft Office PowerPoint</Application>
  <PresentationFormat>Widescreen</PresentationFormat>
  <Paragraphs>69</Paragraphs>
  <Slides>8</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8</vt:i4>
      </vt:variant>
    </vt:vector>
  </HeadingPairs>
  <TitlesOfParts>
    <vt:vector size="13" baseType="lpstr">
      <vt:lpstr>Arial</vt:lpstr>
      <vt:lpstr>Calibri</vt:lpstr>
      <vt:lpstr>Gill Sans MT</vt:lpstr>
      <vt:lpstr>Lato</vt:lpstr>
      <vt:lpstr>Pakke</vt:lpstr>
      <vt:lpstr>Die politischen Parteien in Deutschland </vt:lpstr>
      <vt:lpstr>Der Unterrichtsverlauf</vt:lpstr>
      <vt:lpstr>Das politische System in Deutschland </vt:lpstr>
      <vt:lpstr>Die Bundestags-Wahl  2023</vt:lpstr>
      <vt:lpstr>Ampelkoalition</vt:lpstr>
      <vt:lpstr>Gruppenarbeit: Politische Parteien in Deutschland</vt:lpstr>
      <vt:lpstr>Gruppenarbeit: Politische Parteien in Deutschland</vt:lpstr>
      <vt:lpstr>Trennlinien in der Politik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Amanda Ajslev Hersbøll</dc:creator>
  <cp:lastModifiedBy>Amanda Ajslev Hersbøll</cp:lastModifiedBy>
  <cp:revision>2</cp:revision>
  <dcterms:created xsi:type="dcterms:W3CDTF">2023-10-02T07:24:24Z</dcterms:created>
  <dcterms:modified xsi:type="dcterms:W3CDTF">2024-01-09T08:23:27Z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0x01010094C52E3428DBAF488022ED4D40AE76CC</vt:lpwstr>
  </property>
  <property fmtid="{D5CDD505-2E9C-101B-9397-08002B2CF9AE}" pid="3" name="MediaServiceImageTags">
    <vt:lpwstr/>
  </property>
</Properties>
</file>