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4"/>
  </p:sldMasterIdLst>
  <p:sldIdLst>
    <p:sldId id="256" r:id="rId5"/>
    <p:sldId id="261" r:id="rId6"/>
    <p:sldId id="262" r:id="rId7"/>
    <p:sldId id="25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ne Holm" userId="7d842e5b-cf67-4c81-b6ad-77c74fa52b7c" providerId="ADAL" clId="{85E1DE9F-0D63-4B2F-BE66-9A101567EC96}"/>
    <pc:docChg chg="custSel delSld modSld">
      <pc:chgData name="Lone Holm" userId="7d842e5b-cf67-4c81-b6ad-77c74fa52b7c" providerId="ADAL" clId="{85E1DE9F-0D63-4B2F-BE66-9A101567EC96}" dt="2023-12-21T12:10:14.154" v="204" actId="14100"/>
      <pc:docMkLst>
        <pc:docMk/>
      </pc:docMkLst>
      <pc:sldChg chg="del">
        <pc:chgData name="Lone Holm" userId="7d842e5b-cf67-4c81-b6ad-77c74fa52b7c" providerId="ADAL" clId="{85E1DE9F-0D63-4B2F-BE66-9A101567EC96}" dt="2023-12-21T12:08:47.944" v="149" actId="2696"/>
        <pc:sldMkLst>
          <pc:docMk/>
          <pc:sldMk cId="2825700646" sldId="257"/>
        </pc:sldMkLst>
      </pc:sldChg>
      <pc:sldChg chg="addSp delSp modSp mod">
        <pc:chgData name="Lone Holm" userId="7d842e5b-cf67-4c81-b6ad-77c74fa52b7c" providerId="ADAL" clId="{85E1DE9F-0D63-4B2F-BE66-9A101567EC96}" dt="2023-12-21T12:10:14.154" v="204" actId="14100"/>
        <pc:sldMkLst>
          <pc:docMk/>
          <pc:sldMk cId="24229778" sldId="258"/>
        </pc:sldMkLst>
        <pc:spChg chg="mod">
          <ac:chgData name="Lone Holm" userId="7d842e5b-cf67-4c81-b6ad-77c74fa52b7c" providerId="ADAL" clId="{85E1DE9F-0D63-4B2F-BE66-9A101567EC96}" dt="2023-12-21T12:09:18.310" v="160" actId="20577"/>
          <ac:spMkLst>
            <pc:docMk/>
            <pc:sldMk cId="24229778" sldId="258"/>
            <ac:spMk id="2" creationId="{2A745E1E-4503-F94F-9A5A-202F8B155C22}"/>
          </ac:spMkLst>
        </pc:spChg>
        <pc:spChg chg="del mod">
          <ac:chgData name="Lone Holm" userId="7d842e5b-cf67-4c81-b6ad-77c74fa52b7c" providerId="ADAL" clId="{85E1DE9F-0D63-4B2F-BE66-9A101567EC96}" dt="2023-12-21T12:09:34.070" v="163" actId="3680"/>
          <ac:spMkLst>
            <pc:docMk/>
            <pc:sldMk cId="24229778" sldId="258"/>
            <ac:spMk id="3" creationId="{88FA7C30-7007-A66D-DD70-D64F7F8BF5A9}"/>
          </ac:spMkLst>
        </pc:spChg>
        <pc:graphicFrameChg chg="add mod ord modGraphic">
          <ac:chgData name="Lone Holm" userId="7d842e5b-cf67-4c81-b6ad-77c74fa52b7c" providerId="ADAL" clId="{85E1DE9F-0D63-4B2F-BE66-9A101567EC96}" dt="2023-12-21T12:10:14.154" v="204" actId="14100"/>
          <ac:graphicFrameMkLst>
            <pc:docMk/>
            <pc:sldMk cId="24229778" sldId="258"/>
            <ac:graphicFrameMk id="4" creationId="{9771AF0E-C1C4-2E8B-A870-D17EE60B50DB}"/>
          </ac:graphicFrameMkLst>
        </pc:graphicFrameChg>
      </pc:sldChg>
      <pc:sldChg chg="del">
        <pc:chgData name="Lone Holm" userId="7d842e5b-cf67-4c81-b6ad-77c74fa52b7c" providerId="ADAL" clId="{85E1DE9F-0D63-4B2F-BE66-9A101567EC96}" dt="2023-12-21T12:09:07.495" v="150" actId="2696"/>
        <pc:sldMkLst>
          <pc:docMk/>
          <pc:sldMk cId="3249024808" sldId="260"/>
        </pc:sldMkLst>
      </pc:sldChg>
      <pc:sldChg chg="modSp mod">
        <pc:chgData name="Lone Holm" userId="7d842e5b-cf67-4c81-b6ad-77c74fa52b7c" providerId="ADAL" clId="{85E1DE9F-0D63-4B2F-BE66-9A101567EC96}" dt="2023-12-21T12:05:39.433" v="1" actId="113"/>
        <pc:sldMkLst>
          <pc:docMk/>
          <pc:sldMk cId="3146074859" sldId="261"/>
        </pc:sldMkLst>
        <pc:spChg chg="mod">
          <ac:chgData name="Lone Holm" userId="7d842e5b-cf67-4c81-b6ad-77c74fa52b7c" providerId="ADAL" clId="{85E1DE9F-0D63-4B2F-BE66-9A101567EC96}" dt="2023-12-21T12:05:39.433" v="1" actId="113"/>
          <ac:spMkLst>
            <pc:docMk/>
            <pc:sldMk cId="3146074859" sldId="261"/>
            <ac:spMk id="3" creationId="{BB23F0D5-19D9-1902-285B-79C3C71995B7}"/>
          </ac:spMkLst>
        </pc:spChg>
      </pc:sldChg>
      <pc:sldChg chg="modSp mod">
        <pc:chgData name="Lone Holm" userId="7d842e5b-cf67-4c81-b6ad-77c74fa52b7c" providerId="ADAL" clId="{85E1DE9F-0D63-4B2F-BE66-9A101567EC96}" dt="2023-12-21T12:08:37.167" v="148" actId="20577"/>
        <pc:sldMkLst>
          <pc:docMk/>
          <pc:sldMk cId="1476978687" sldId="262"/>
        </pc:sldMkLst>
        <pc:spChg chg="mod">
          <ac:chgData name="Lone Holm" userId="7d842e5b-cf67-4c81-b6ad-77c74fa52b7c" providerId="ADAL" clId="{85E1DE9F-0D63-4B2F-BE66-9A101567EC96}" dt="2023-12-21T12:08:37.167" v="148" actId="20577"/>
          <ac:spMkLst>
            <pc:docMk/>
            <pc:sldMk cId="1476978687" sldId="262"/>
            <ac:spMk id="3" creationId="{B4FB3273-DC66-E29F-F208-56F9F1873FA9}"/>
          </ac:spMkLst>
        </pc:spChg>
      </pc:sldChg>
    </pc:docChg>
  </pc:docChgLst>
  <pc:docChgLst>
    <pc:chgData name="Amanda Ajslev Hersbøll" userId="84cb32a7-20ae-445e-b3b1-575e09e33d20" providerId="ADAL" clId="{8536343E-DD42-4CF8-B6F7-1D279941848C}"/>
    <pc:docChg chg="modSld">
      <pc:chgData name="Amanda Ajslev Hersbøll" userId="84cb32a7-20ae-445e-b3b1-575e09e33d20" providerId="ADAL" clId="{8536343E-DD42-4CF8-B6F7-1D279941848C}" dt="2024-01-09T08:22:51.509" v="2"/>
      <pc:docMkLst>
        <pc:docMk/>
      </pc:docMkLst>
      <pc:sldChg chg="modSp mod">
        <pc:chgData name="Amanda Ajslev Hersbøll" userId="84cb32a7-20ae-445e-b3b1-575e09e33d20" providerId="ADAL" clId="{8536343E-DD42-4CF8-B6F7-1D279941848C}" dt="2024-01-09T08:22:51.509" v="2"/>
        <pc:sldMkLst>
          <pc:docMk/>
          <pc:sldMk cId="3146074859" sldId="261"/>
        </pc:sldMkLst>
        <pc:spChg chg="mod">
          <ac:chgData name="Amanda Ajslev Hersbøll" userId="84cb32a7-20ae-445e-b3b1-575e09e33d20" providerId="ADAL" clId="{8536343E-DD42-4CF8-B6F7-1D279941848C}" dt="2024-01-09T08:22:51.509" v="2"/>
          <ac:spMkLst>
            <pc:docMk/>
            <pc:sldMk cId="3146074859" sldId="261"/>
            <ac:spMk id="3" creationId="{BB23F0D5-19D9-1902-285B-79C3C71995B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742849-75AD-EECE-48A1-4162FA21C7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Die </a:t>
            </a:r>
            <a:r>
              <a:rPr lang="da-DK" dirty="0" err="1"/>
              <a:t>deutsche</a:t>
            </a:r>
            <a:r>
              <a:rPr lang="da-DK" dirty="0"/>
              <a:t> Geschichte</a:t>
            </a:r>
          </a:p>
        </p:txBody>
      </p:sp>
    </p:spTree>
    <p:extLst>
      <p:ext uri="{BB962C8B-B14F-4D97-AF65-F5344CB8AC3E}">
        <p14:creationId xmlns:p14="http://schemas.microsoft.com/office/powerpoint/2010/main" val="9494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E221B6-832B-2B1E-D255-F02E2EE60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Unterrichtsverlauf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B23F0D5-19D9-1902-285B-79C3C7199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529332"/>
            <a:ext cx="7729728" cy="35866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/>
              <a:t>Modul 1: Was ist die Europäische Union?</a:t>
            </a:r>
          </a:p>
          <a:p>
            <a:pPr marL="0" indent="0">
              <a:buNone/>
            </a:pPr>
            <a:r>
              <a:rPr lang="de-DE" dirty="0"/>
              <a:t>Modul 2: Was ist die Europäische Union?</a:t>
            </a:r>
          </a:p>
          <a:p>
            <a:pPr marL="0" indent="0">
              <a:buNone/>
            </a:pPr>
            <a:r>
              <a:rPr lang="de-DE" dirty="0"/>
              <a:t>Modul 3: 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 funktioniert die Europäische Union?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Modul 4: Die deutsche Geschichte</a:t>
            </a:r>
            <a:endParaRPr lang="de-DE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de-DE" b="1" dirty="0"/>
              <a:t>Modul 5: Die deutsche Geschichte</a:t>
            </a:r>
            <a:endParaRPr lang="de-DE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de-DE" dirty="0"/>
              <a:t>Modul 6: Politische Parteien in Deutschland</a:t>
            </a:r>
          </a:p>
          <a:p>
            <a:pPr marL="0" indent="0">
              <a:buNone/>
            </a:pPr>
            <a:r>
              <a:rPr lang="de-DE" dirty="0"/>
              <a:t>Modul 7: Die politischen Fraktionen im Europa-Parlament</a:t>
            </a:r>
          </a:p>
          <a:p>
            <a:pPr marL="0" indent="0">
              <a:buNone/>
            </a:pPr>
            <a:r>
              <a:rPr lang="de-DE" dirty="0"/>
              <a:t>Modul 8: Vorbereitung der Plenartagung </a:t>
            </a:r>
          </a:p>
          <a:p>
            <a:pPr marL="0" indent="0">
              <a:buNone/>
            </a:pPr>
            <a:r>
              <a:rPr lang="de-DE" dirty="0"/>
              <a:t>Modul 9: Vorbereitung der Plenartagung </a:t>
            </a:r>
          </a:p>
          <a:p>
            <a:pPr marL="0" indent="0">
              <a:buNone/>
            </a:pPr>
            <a:r>
              <a:rPr lang="de-DE" dirty="0"/>
              <a:t>Modul 10: Plenartagung  </a:t>
            </a:r>
          </a:p>
        </p:txBody>
      </p:sp>
    </p:spTree>
    <p:extLst>
      <p:ext uri="{BB962C8B-B14F-4D97-AF65-F5344CB8AC3E}">
        <p14:creationId xmlns:p14="http://schemas.microsoft.com/office/powerpoint/2010/main" val="3146074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10C0BB-E1B3-A8C9-53C5-BA6CED674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die deutsche Geschichte</a:t>
            </a:r>
            <a:endParaRPr lang="es-ES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4FB3273-DC66-E29F-F208-56F9F1873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ClrTx/>
              <a:buAutoNum type="arabicPeriod"/>
            </a:pPr>
            <a:r>
              <a:rPr lang="de-DE" dirty="0"/>
              <a:t>Gruppenarbeit zur Vergangenheitsbewältigung</a:t>
            </a:r>
          </a:p>
          <a:p>
            <a:pPr marL="342900" indent="-342900">
              <a:buClrTx/>
              <a:buAutoNum type="arabicPeriod"/>
            </a:pPr>
            <a:r>
              <a:rPr lang="de-DE" dirty="0"/>
              <a:t>Präsentationen in neuen Gruppen</a:t>
            </a:r>
          </a:p>
          <a:p>
            <a:pPr marL="342900" indent="-342900">
              <a:buClrTx/>
              <a:buAutoNum type="arabicPeriod"/>
            </a:pPr>
            <a:r>
              <a:rPr lang="de-DE" dirty="0"/>
              <a:t>Arbeit mit den Aufgaben zur Vergangenheitsbewältigung</a:t>
            </a:r>
          </a:p>
          <a:p>
            <a:pPr marL="342900" indent="-342900">
              <a:buClrTx/>
              <a:buAutoNum type="arabicPeriod"/>
            </a:pPr>
            <a:r>
              <a:rPr lang="de-DE" dirty="0"/>
              <a:t>Diskussion</a:t>
            </a:r>
          </a:p>
          <a:p>
            <a:pPr marL="342900" indent="-342900">
              <a:buClrTx/>
              <a:buAutoNum type="arabicPeriod"/>
            </a:pPr>
            <a:r>
              <a:rPr lang="de-DE" dirty="0"/>
              <a:t>Gemeinsame Zusammenfassung</a:t>
            </a:r>
          </a:p>
          <a:p>
            <a:pPr marL="342900" indent="-342900">
              <a:buClrTx/>
              <a:buAutoNum type="arabicPeriod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6978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745E1E-4503-F94F-9A5A-202F8B155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5776" y="1117973"/>
            <a:ext cx="8440447" cy="1188720"/>
          </a:xfrm>
        </p:spPr>
        <p:txBody>
          <a:bodyPr/>
          <a:lstStyle/>
          <a:p>
            <a:r>
              <a:rPr lang="de-DE" dirty="0"/>
              <a:t>Die Matrix</a:t>
            </a:r>
            <a:endParaRPr lang="da-DK" dirty="0"/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9771AF0E-C1C4-2E8B-A870-D17EE60B50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6600831"/>
              </p:ext>
            </p:extLst>
          </p:nvPr>
        </p:nvGraphicFramePr>
        <p:xfrm>
          <a:off x="1875776" y="2638424"/>
          <a:ext cx="8440445" cy="325437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88089">
                  <a:extLst>
                    <a:ext uri="{9D8B030D-6E8A-4147-A177-3AD203B41FA5}">
                      <a16:colId xmlns:a16="http://schemas.microsoft.com/office/drawing/2014/main" val="314955769"/>
                    </a:ext>
                  </a:extLst>
                </a:gridCol>
                <a:gridCol w="1688089">
                  <a:extLst>
                    <a:ext uri="{9D8B030D-6E8A-4147-A177-3AD203B41FA5}">
                      <a16:colId xmlns:a16="http://schemas.microsoft.com/office/drawing/2014/main" val="599979617"/>
                    </a:ext>
                  </a:extLst>
                </a:gridCol>
                <a:gridCol w="1688089">
                  <a:extLst>
                    <a:ext uri="{9D8B030D-6E8A-4147-A177-3AD203B41FA5}">
                      <a16:colId xmlns:a16="http://schemas.microsoft.com/office/drawing/2014/main" val="1249387078"/>
                    </a:ext>
                  </a:extLst>
                </a:gridCol>
                <a:gridCol w="1688089">
                  <a:extLst>
                    <a:ext uri="{9D8B030D-6E8A-4147-A177-3AD203B41FA5}">
                      <a16:colId xmlns:a16="http://schemas.microsoft.com/office/drawing/2014/main" val="2065369672"/>
                    </a:ext>
                  </a:extLst>
                </a:gridCol>
                <a:gridCol w="1688089">
                  <a:extLst>
                    <a:ext uri="{9D8B030D-6E8A-4147-A177-3AD203B41FA5}">
                      <a16:colId xmlns:a16="http://schemas.microsoft.com/office/drawing/2014/main" val="3543638007"/>
                    </a:ext>
                  </a:extLst>
                </a:gridCol>
              </a:tblGrid>
              <a:tr h="542396"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Gruppe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Gruppe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Gruppe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Gruppe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9382175"/>
                  </a:ext>
                </a:extLst>
              </a:tr>
              <a:tr h="542396">
                <a:tc>
                  <a:txBody>
                    <a:bodyPr/>
                    <a:lstStyle/>
                    <a:p>
                      <a:r>
                        <a:rPr lang="da-DK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391566"/>
                  </a:ext>
                </a:extLst>
              </a:tr>
              <a:tr h="542396">
                <a:tc>
                  <a:txBody>
                    <a:bodyPr/>
                    <a:lstStyle/>
                    <a:p>
                      <a:r>
                        <a:rPr lang="da-DK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165433"/>
                  </a:ext>
                </a:extLst>
              </a:tr>
              <a:tr h="542396">
                <a:tc>
                  <a:txBody>
                    <a:bodyPr/>
                    <a:lstStyle/>
                    <a:p>
                      <a:r>
                        <a:rPr lang="da-DK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4793152"/>
                  </a:ext>
                </a:extLst>
              </a:tr>
              <a:tr h="542396">
                <a:tc>
                  <a:txBody>
                    <a:bodyPr/>
                    <a:lstStyle/>
                    <a:p>
                      <a:r>
                        <a:rPr lang="da-DK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2992963"/>
                  </a:ext>
                </a:extLst>
              </a:tr>
              <a:tr h="542396">
                <a:tc>
                  <a:txBody>
                    <a:bodyPr/>
                    <a:lstStyle/>
                    <a:p>
                      <a:r>
                        <a:rPr lang="da-DK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6059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29778"/>
      </p:ext>
    </p:extLst>
  </p:cSld>
  <p:clrMapOvr>
    <a:masterClrMapping/>
  </p:clrMapOvr>
</p:sld>
</file>

<file path=ppt/theme/theme1.xml><?xml version="1.0" encoding="utf-8"?>
<a:theme xmlns:a="http://schemas.openxmlformats.org/drawingml/2006/main" name="Pakke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d18f593-e248-4c94-9cf7-8a77555ed630">
      <Terms xmlns="http://schemas.microsoft.com/office/infopath/2007/PartnerControls"/>
    </lcf76f155ced4ddcb4097134ff3c332f>
    <TaxCatchAll xmlns="b6ff1d8d-6802-4943-95d0-7af019a8c83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4C52E3428DBAF488022ED4D40AE76CC" ma:contentTypeVersion="18" ma:contentTypeDescription="Opret et nyt dokument." ma:contentTypeScope="" ma:versionID="152f0cab19c56e33df6941cc38b751f0">
  <xsd:schema xmlns:xsd="http://www.w3.org/2001/XMLSchema" xmlns:xs="http://www.w3.org/2001/XMLSchema" xmlns:p="http://schemas.microsoft.com/office/2006/metadata/properties" xmlns:ns2="ad18f593-e248-4c94-9cf7-8a77555ed630" xmlns:ns3="b6ff1d8d-6802-4943-95d0-7af019a8c835" targetNamespace="http://schemas.microsoft.com/office/2006/metadata/properties" ma:root="true" ma:fieldsID="afbc76b7a1af4166839fbc1ecc44d8f5" ns2:_="" ns3:_="">
    <xsd:import namespace="ad18f593-e248-4c94-9cf7-8a77555ed630"/>
    <xsd:import namespace="b6ff1d8d-6802-4943-95d0-7af019a8c83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18f593-e248-4c94-9cf7-8a77555ed6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illedmærker" ma:readOnly="false" ma:fieldId="{5cf76f15-5ced-4ddc-b409-7134ff3c332f}" ma:taxonomyMulti="true" ma:sspId="74e381a7-35de-443f-acd1-1ac9e5870b7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ff1d8d-6802-4943-95d0-7af019a8c835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aa934ab-d2e1-4224-8f93-3c37ae3f61fd}" ma:internalName="TaxCatchAll" ma:showField="CatchAllData" ma:web="b6ff1d8d-6802-4943-95d0-7af019a8c83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08892A4-749B-466F-BC1C-2B6375916A8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BE401D3-0707-4199-BCAF-D66618E684DC}">
  <ds:schemaRefs>
    <ds:schemaRef ds:uri="http://schemas.microsoft.com/office/2006/metadata/properties"/>
    <ds:schemaRef ds:uri="http://schemas.microsoft.com/office/infopath/2007/PartnerControls"/>
    <ds:schemaRef ds:uri="ad18f593-e248-4c94-9cf7-8a77555ed630"/>
    <ds:schemaRef ds:uri="b6ff1d8d-6802-4943-95d0-7af019a8c835"/>
  </ds:schemaRefs>
</ds:datastoreItem>
</file>

<file path=customXml/itemProps3.xml><?xml version="1.0" encoding="utf-8"?>
<ds:datastoreItem xmlns:ds="http://schemas.openxmlformats.org/officeDocument/2006/customXml" ds:itemID="{06BBEAFA-6C15-438F-8A42-2B28125623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18f593-e248-4c94-9cf7-8a77555ed630"/>
    <ds:schemaRef ds:uri="b6ff1d8d-6802-4943-95d0-7af019a8c8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Pakke</Template>
  <TotalTime>268</TotalTime>
  <Words>109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Gill Sans MT</vt:lpstr>
      <vt:lpstr>Pakke</vt:lpstr>
      <vt:lpstr>Die deutsche Geschichte</vt:lpstr>
      <vt:lpstr>Der Unterrichtsverlauf</vt:lpstr>
      <vt:lpstr>die deutsche Geschichte</vt:lpstr>
      <vt:lpstr>Die Matrix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Amanda Ajslev Hersbøll</dc:creator>
  <cp:lastModifiedBy>Amanda Ajslev Hersbøll</cp:lastModifiedBy>
  <cp:revision>11</cp:revision>
  <dcterms:created xsi:type="dcterms:W3CDTF">2023-09-15T13:03:13Z</dcterms:created>
  <dcterms:modified xsi:type="dcterms:W3CDTF">2024-01-09T08:22:56Z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</Properties>
</file>