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4"/>
  </p:sldMasterIdLst>
  <p:sldIdLst>
    <p:sldId id="256" r:id="rId5"/>
    <p:sldId id="261" r:id="rId6"/>
    <p:sldId id="262" r:id="rId7"/>
    <p:sldId id="257" r:id="rId8"/>
    <p:sldId id="258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nda Ajslev Hersbøll" userId="84cb32a7-20ae-445e-b3b1-575e09e33d20" providerId="ADAL" clId="{C1608C14-4F41-44E3-8772-CB8FC09AE42B}"/>
    <pc:docChg chg="modSld">
      <pc:chgData name="Amanda Ajslev Hersbøll" userId="84cb32a7-20ae-445e-b3b1-575e09e33d20" providerId="ADAL" clId="{C1608C14-4F41-44E3-8772-CB8FC09AE42B}" dt="2024-01-09T08:22:31.856" v="2"/>
      <pc:docMkLst>
        <pc:docMk/>
      </pc:docMkLst>
      <pc:sldChg chg="modSp mod">
        <pc:chgData name="Amanda Ajslev Hersbøll" userId="84cb32a7-20ae-445e-b3b1-575e09e33d20" providerId="ADAL" clId="{C1608C14-4F41-44E3-8772-CB8FC09AE42B}" dt="2024-01-09T08:22:31.856" v="2"/>
        <pc:sldMkLst>
          <pc:docMk/>
          <pc:sldMk cId="3146074859" sldId="261"/>
        </pc:sldMkLst>
        <pc:spChg chg="mod">
          <ac:chgData name="Amanda Ajslev Hersbøll" userId="84cb32a7-20ae-445e-b3b1-575e09e33d20" providerId="ADAL" clId="{C1608C14-4F41-44E3-8772-CB8FC09AE42B}" dt="2024-01-09T08:22:31.856" v="2"/>
          <ac:spMkLst>
            <pc:docMk/>
            <pc:sldMk cId="3146074859" sldId="261"/>
            <ac:spMk id="3" creationId="{BB23F0D5-19D9-1902-285B-79C3C71995B7}"/>
          </ac:spMkLst>
        </pc:spChg>
      </pc:sldChg>
    </pc:docChg>
  </pc:docChgLst>
  <pc:docChgLst>
    <pc:chgData name="Lone Holm" userId="7d842e5b-cf67-4c81-b6ad-77c74fa52b7c" providerId="ADAL" clId="{6EADAC2F-4720-47A6-A61B-D3FF9E7A1C0D}"/>
    <pc:docChg chg="undo custSel delSld modSld">
      <pc:chgData name="Lone Holm" userId="7d842e5b-cf67-4c81-b6ad-77c74fa52b7c" providerId="ADAL" clId="{6EADAC2F-4720-47A6-A61B-D3FF9E7A1C0D}" dt="2023-12-21T09:03:10.031" v="681" actId="1076"/>
      <pc:docMkLst>
        <pc:docMk/>
      </pc:docMkLst>
      <pc:sldChg chg="modSp mod">
        <pc:chgData name="Lone Holm" userId="7d842e5b-cf67-4c81-b6ad-77c74fa52b7c" providerId="ADAL" clId="{6EADAC2F-4720-47A6-A61B-D3FF9E7A1C0D}" dt="2023-12-21T07:17:25.310" v="22" actId="20577"/>
        <pc:sldMkLst>
          <pc:docMk/>
          <pc:sldMk cId="9494681" sldId="256"/>
        </pc:sldMkLst>
        <pc:spChg chg="mod">
          <ac:chgData name="Lone Holm" userId="7d842e5b-cf67-4c81-b6ad-77c74fa52b7c" providerId="ADAL" clId="{6EADAC2F-4720-47A6-A61B-D3FF9E7A1C0D}" dt="2023-12-21T07:17:25.310" v="22" actId="20577"/>
          <ac:spMkLst>
            <pc:docMk/>
            <pc:sldMk cId="9494681" sldId="256"/>
            <ac:spMk id="2" creationId="{AA742849-75AD-EECE-48A1-4162FA21C71B}"/>
          </ac:spMkLst>
        </pc:spChg>
      </pc:sldChg>
      <pc:sldChg chg="modSp mod">
        <pc:chgData name="Lone Holm" userId="7d842e5b-cf67-4c81-b6ad-77c74fa52b7c" providerId="ADAL" clId="{6EADAC2F-4720-47A6-A61B-D3FF9E7A1C0D}" dt="2023-12-21T08:52:11.310" v="417" actId="113"/>
        <pc:sldMkLst>
          <pc:docMk/>
          <pc:sldMk cId="2825700646" sldId="257"/>
        </pc:sldMkLst>
        <pc:spChg chg="mod">
          <ac:chgData name="Lone Holm" userId="7d842e5b-cf67-4c81-b6ad-77c74fa52b7c" providerId="ADAL" clId="{6EADAC2F-4720-47A6-A61B-D3FF9E7A1C0D}" dt="2023-12-21T08:52:11.310" v="417" actId="113"/>
          <ac:spMkLst>
            <pc:docMk/>
            <pc:sldMk cId="2825700646" sldId="257"/>
            <ac:spMk id="3" creationId="{63790842-459F-4E8C-AA50-BAF428C91EB0}"/>
          </ac:spMkLst>
        </pc:spChg>
      </pc:sldChg>
      <pc:sldChg chg="modSp mod">
        <pc:chgData name="Lone Holm" userId="7d842e5b-cf67-4c81-b6ad-77c74fa52b7c" providerId="ADAL" clId="{6EADAC2F-4720-47A6-A61B-D3FF9E7A1C0D}" dt="2023-12-21T09:01:57.614" v="624" actId="20577"/>
        <pc:sldMkLst>
          <pc:docMk/>
          <pc:sldMk cId="24229778" sldId="258"/>
        </pc:sldMkLst>
        <pc:spChg chg="mod">
          <ac:chgData name="Lone Holm" userId="7d842e5b-cf67-4c81-b6ad-77c74fa52b7c" providerId="ADAL" clId="{6EADAC2F-4720-47A6-A61B-D3FF9E7A1C0D}" dt="2023-12-21T08:52:54.534" v="458" actId="20577"/>
          <ac:spMkLst>
            <pc:docMk/>
            <pc:sldMk cId="24229778" sldId="258"/>
            <ac:spMk id="2" creationId="{2A745E1E-4503-F94F-9A5A-202F8B155C22}"/>
          </ac:spMkLst>
        </pc:spChg>
        <pc:spChg chg="mod">
          <ac:chgData name="Lone Holm" userId="7d842e5b-cf67-4c81-b6ad-77c74fa52b7c" providerId="ADAL" clId="{6EADAC2F-4720-47A6-A61B-D3FF9E7A1C0D}" dt="2023-12-21T09:01:57.614" v="624" actId="20577"/>
          <ac:spMkLst>
            <pc:docMk/>
            <pc:sldMk cId="24229778" sldId="258"/>
            <ac:spMk id="3" creationId="{88FA7C30-7007-A66D-DD70-D64F7F8BF5A9}"/>
          </ac:spMkLst>
        </pc:spChg>
      </pc:sldChg>
      <pc:sldChg chg="del">
        <pc:chgData name="Lone Holm" userId="7d842e5b-cf67-4c81-b6ad-77c74fa52b7c" providerId="ADAL" clId="{6EADAC2F-4720-47A6-A61B-D3FF9E7A1C0D}" dt="2023-12-21T09:01:32.548" v="621" actId="2696"/>
        <pc:sldMkLst>
          <pc:docMk/>
          <pc:sldMk cId="3020075235" sldId="259"/>
        </pc:sldMkLst>
      </pc:sldChg>
      <pc:sldChg chg="addSp modSp mod">
        <pc:chgData name="Lone Holm" userId="7d842e5b-cf67-4c81-b6ad-77c74fa52b7c" providerId="ADAL" clId="{6EADAC2F-4720-47A6-A61B-D3FF9E7A1C0D}" dt="2023-12-21T09:03:10.031" v="681" actId="1076"/>
        <pc:sldMkLst>
          <pc:docMk/>
          <pc:sldMk cId="3249024808" sldId="260"/>
        </pc:sldMkLst>
        <pc:spChg chg="mod">
          <ac:chgData name="Lone Holm" userId="7d842e5b-cf67-4c81-b6ad-77c74fa52b7c" providerId="ADAL" clId="{6EADAC2F-4720-47A6-A61B-D3FF9E7A1C0D}" dt="2023-12-21T09:02:23.084" v="672" actId="1035"/>
          <ac:spMkLst>
            <pc:docMk/>
            <pc:sldMk cId="3249024808" sldId="260"/>
            <ac:spMk id="2" creationId="{4EC6A213-0DED-30AD-694D-9991A6C6440F}"/>
          </ac:spMkLst>
        </pc:spChg>
        <pc:spChg chg="add mod">
          <ac:chgData name="Lone Holm" userId="7d842e5b-cf67-4c81-b6ad-77c74fa52b7c" providerId="ADAL" clId="{6EADAC2F-4720-47A6-A61B-D3FF9E7A1C0D}" dt="2023-12-21T09:03:10.031" v="681" actId="1076"/>
          <ac:spMkLst>
            <pc:docMk/>
            <pc:sldMk cId="3249024808" sldId="260"/>
            <ac:spMk id="4" creationId="{36A7A6EB-6C06-48C0-211C-0850C2DDAE82}"/>
          </ac:spMkLst>
        </pc:spChg>
      </pc:sldChg>
      <pc:sldChg chg="modSp mod">
        <pc:chgData name="Lone Holm" userId="7d842e5b-cf67-4c81-b6ad-77c74fa52b7c" providerId="ADAL" clId="{6EADAC2F-4720-47A6-A61B-D3FF9E7A1C0D}" dt="2023-12-21T07:17:38.011" v="24" actId="113"/>
        <pc:sldMkLst>
          <pc:docMk/>
          <pc:sldMk cId="3146074859" sldId="261"/>
        </pc:sldMkLst>
        <pc:spChg chg="mod">
          <ac:chgData name="Lone Holm" userId="7d842e5b-cf67-4c81-b6ad-77c74fa52b7c" providerId="ADAL" clId="{6EADAC2F-4720-47A6-A61B-D3FF9E7A1C0D}" dt="2023-12-21T07:17:38.011" v="24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modSp mod">
        <pc:chgData name="Lone Holm" userId="7d842e5b-cf67-4c81-b6ad-77c74fa52b7c" providerId="ADAL" clId="{6EADAC2F-4720-47A6-A61B-D3FF9E7A1C0D}" dt="2023-12-21T08:45:40.497" v="112" actId="20577"/>
        <pc:sldMkLst>
          <pc:docMk/>
          <pc:sldMk cId="1476978687" sldId="262"/>
        </pc:sldMkLst>
        <pc:spChg chg="mod">
          <ac:chgData name="Lone Holm" userId="7d842e5b-cf67-4c81-b6ad-77c74fa52b7c" providerId="ADAL" clId="{6EADAC2F-4720-47A6-A61B-D3FF9E7A1C0D}" dt="2023-12-21T08:44:01.413" v="62" actId="20577"/>
          <ac:spMkLst>
            <pc:docMk/>
            <pc:sldMk cId="1476978687" sldId="262"/>
            <ac:spMk id="2" creationId="{3D10C0BB-E1B3-A8C9-53C5-BA6CED674210}"/>
          </ac:spMkLst>
        </pc:spChg>
        <pc:spChg chg="mod">
          <ac:chgData name="Lone Holm" userId="7d842e5b-cf67-4c81-b6ad-77c74fa52b7c" providerId="ADAL" clId="{6EADAC2F-4720-47A6-A61B-D3FF9E7A1C0D}" dt="2023-12-21T08:45:40.497" v="112" actId="20577"/>
          <ac:spMkLst>
            <pc:docMk/>
            <pc:sldMk cId="1476978687" sldId="262"/>
            <ac:spMk id="3" creationId="{B4FB3273-DC66-E29F-F208-56F9F1873FA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742849-75AD-EECE-48A1-4162FA21C7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Die </a:t>
            </a:r>
            <a:r>
              <a:rPr lang="da-DK" dirty="0" err="1"/>
              <a:t>deutsche</a:t>
            </a:r>
            <a:r>
              <a:rPr lang="da-DK" dirty="0"/>
              <a:t> Geschichte</a:t>
            </a:r>
          </a:p>
        </p:txBody>
      </p:sp>
    </p:spTree>
    <p:extLst>
      <p:ext uri="{BB962C8B-B14F-4D97-AF65-F5344CB8AC3E}">
        <p14:creationId xmlns:p14="http://schemas.microsoft.com/office/powerpoint/2010/main" val="9494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E221B6-832B-2B1E-D255-F02E2EE60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Unterrichtsverlauf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B23F0D5-19D9-1902-285B-79C3C7199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529332"/>
            <a:ext cx="7729728" cy="35866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/>
              <a:t>Modul 1: Was ist die Europäische Union?</a:t>
            </a:r>
          </a:p>
          <a:p>
            <a:pPr marL="0" indent="0">
              <a:buNone/>
            </a:pPr>
            <a:r>
              <a:rPr lang="de-DE" dirty="0"/>
              <a:t>Modul 2: Was ist die Europäische Union?</a:t>
            </a:r>
          </a:p>
          <a:p>
            <a:pPr marL="0" indent="0">
              <a:buNone/>
            </a:pPr>
            <a:r>
              <a:rPr lang="de-DE" dirty="0"/>
              <a:t>Modul 3: 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 funktioniert die Europäische Union?</a:t>
            </a:r>
            <a:endParaRPr lang="de-DE" dirty="0"/>
          </a:p>
          <a:p>
            <a:pPr marL="0" indent="0">
              <a:buNone/>
            </a:pPr>
            <a:r>
              <a:rPr lang="de-DE" b="1" dirty="0"/>
              <a:t>Modul 4: Die deutsche Geschichte</a:t>
            </a:r>
            <a:endParaRPr lang="de-DE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de-DE" dirty="0"/>
              <a:t>Modul 5: Die deutsche Geschichte</a:t>
            </a:r>
            <a:endParaRPr lang="de-DE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de-DE" dirty="0"/>
              <a:t>Modul 6: Politische Parteien in Deutschland</a:t>
            </a:r>
          </a:p>
          <a:p>
            <a:pPr marL="0" indent="0">
              <a:buNone/>
            </a:pPr>
            <a:r>
              <a:rPr lang="de-DE" dirty="0"/>
              <a:t>Modul 7: Die politischen Fraktionen im Europa-Parlament</a:t>
            </a:r>
          </a:p>
          <a:p>
            <a:pPr marL="0" indent="0">
              <a:buNone/>
            </a:pPr>
            <a:r>
              <a:rPr lang="de-DE" dirty="0"/>
              <a:t>Modul 8: Vorbereitung der Plenartagung </a:t>
            </a:r>
          </a:p>
          <a:p>
            <a:pPr marL="0" indent="0">
              <a:buNone/>
            </a:pPr>
            <a:r>
              <a:rPr lang="de-DE" dirty="0"/>
              <a:t>Modul 9: Vorbereitung der Plenartagung </a:t>
            </a:r>
          </a:p>
          <a:p>
            <a:pPr marL="0" indent="0">
              <a:buNone/>
            </a:pPr>
            <a:r>
              <a:rPr lang="de-DE" dirty="0"/>
              <a:t>Modul 10</a:t>
            </a:r>
            <a:r>
              <a:rPr lang="de-DE"/>
              <a:t>: Plenartagung 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6074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10C0BB-E1B3-A8C9-53C5-BA6CED674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die deutsche Geschichte</a:t>
            </a:r>
            <a:endParaRPr lang="es-ES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4FB3273-DC66-E29F-F208-56F9F1873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ClrTx/>
              <a:buFont typeface="Arial" panose="020B0604020202020204" pitchFamily="34" charset="0"/>
              <a:buAutoNum type="arabicPeriod"/>
            </a:pPr>
            <a:r>
              <a:rPr lang="de-DE" dirty="0"/>
              <a:t>Arbeit mit den Hausaufgaben</a:t>
            </a:r>
          </a:p>
          <a:p>
            <a:pPr marL="342900" indent="-342900">
              <a:buClrTx/>
              <a:buAutoNum type="arabicPeriod"/>
            </a:pPr>
            <a:r>
              <a:rPr lang="de-DE" dirty="0"/>
              <a:t>Arbeit mit Aufgaben zur deutschen Geschichte</a:t>
            </a:r>
          </a:p>
          <a:p>
            <a:pPr marL="342900" indent="-342900">
              <a:buClrTx/>
              <a:buAutoNum type="arabicPeriod"/>
            </a:pPr>
            <a:r>
              <a:rPr lang="de-DE" dirty="0"/>
              <a:t>Präsentationen in neuen Gruppen</a:t>
            </a:r>
          </a:p>
          <a:p>
            <a:pPr marL="342900" indent="-342900">
              <a:buClrTx/>
              <a:buAutoNum type="arabicPeriod"/>
            </a:pPr>
            <a:endParaRPr lang="de-DE" dirty="0"/>
          </a:p>
          <a:p>
            <a:pPr marL="342900" indent="-342900">
              <a:buClrTx/>
              <a:buAutoNum type="arabicPeriod"/>
            </a:pPr>
            <a:r>
              <a:rPr lang="de-DE" dirty="0"/>
              <a:t>Kahoot</a:t>
            </a:r>
          </a:p>
        </p:txBody>
      </p:sp>
    </p:spTree>
    <p:extLst>
      <p:ext uri="{BB962C8B-B14F-4D97-AF65-F5344CB8AC3E}">
        <p14:creationId xmlns:p14="http://schemas.microsoft.com/office/powerpoint/2010/main" val="1476978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D7564B-B2C7-8162-E1C3-A738DBD84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Die </a:t>
            </a:r>
            <a:r>
              <a:rPr lang="da-DK" dirty="0" err="1"/>
              <a:t>Hausaufgaben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3790842-459F-4E8C-AA50-BAF428C91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>
                <a:latin typeface="+mj-lt"/>
              </a:rPr>
              <a:t>Vorwissen über die deutsche Geschichte</a:t>
            </a:r>
          </a:p>
          <a:p>
            <a:pPr marL="0" indent="0">
              <a:buNone/>
            </a:pPr>
            <a:r>
              <a:rPr lang="de-DE" dirty="0">
                <a:latin typeface="+mj-lt"/>
              </a:rPr>
              <a:t>Was wisst ihr schon über die deutsche Geschichte?</a:t>
            </a:r>
          </a:p>
          <a:p>
            <a:pPr marL="0" indent="0">
              <a:buNone/>
            </a:pPr>
            <a:endParaRPr lang="de-DE" dirty="0">
              <a:latin typeface="+mj-lt"/>
            </a:endParaRPr>
          </a:p>
          <a:p>
            <a:pPr marL="0" indent="0">
              <a:buNone/>
            </a:pPr>
            <a:r>
              <a:rPr lang="de-DE" b="1" dirty="0">
                <a:latin typeface="+mj-lt"/>
              </a:rPr>
              <a:t>Sprechübung über die eigene Geschichte</a:t>
            </a:r>
          </a:p>
          <a:p>
            <a:pPr marL="0" indent="0">
              <a:buNone/>
            </a:pPr>
            <a:r>
              <a:rPr lang="de-DE" dirty="0">
                <a:latin typeface="+mj-lt"/>
              </a:rPr>
              <a:t>Sprecht in Zweiergruppen über eure eigene Geschichte, indem ihr die Wendungen verwendet.</a:t>
            </a:r>
          </a:p>
        </p:txBody>
      </p:sp>
    </p:spTree>
    <p:extLst>
      <p:ext uri="{BB962C8B-B14F-4D97-AF65-F5344CB8AC3E}">
        <p14:creationId xmlns:p14="http://schemas.microsoft.com/office/powerpoint/2010/main" val="2825700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745E1E-4503-F94F-9A5A-202F8B155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5776" y="1117973"/>
            <a:ext cx="8440447" cy="1188720"/>
          </a:xfrm>
        </p:spPr>
        <p:txBody>
          <a:bodyPr/>
          <a:lstStyle/>
          <a:p>
            <a:r>
              <a:rPr lang="de-DE" dirty="0"/>
              <a:t>Arbeitsblatt: Die deutsche Geschichte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8FA7C30-7007-A66D-DD70-D64F7F8BF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ClrTx/>
              <a:buFont typeface="+mj-lt"/>
              <a:buAutoNum type="arabicParenR"/>
            </a:pPr>
            <a:r>
              <a:rPr lang="da-DK" dirty="0" err="1"/>
              <a:t>Arbeitet</a:t>
            </a:r>
            <a:r>
              <a:rPr lang="da-DK" dirty="0"/>
              <a:t> in </a:t>
            </a:r>
            <a:r>
              <a:rPr lang="da-DK" dirty="0" err="1"/>
              <a:t>kleinen</a:t>
            </a:r>
            <a:r>
              <a:rPr lang="da-DK" dirty="0"/>
              <a:t> Gruppen mit den </a:t>
            </a:r>
            <a:r>
              <a:rPr lang="da-DK" dirty="0" err="1"/>
              <a:t>Aufgaben</a:t>
            </a:r>
            <a:r>
              <a:rPr lang="da-DK" dirty="0"/>
              <a:t> </a:t>
            </a:r>
            <a:r>
              <a:rPr lang="da-DK" dirty="0" err="1"/>
              <a:t>auf</a:t>
            </a:r>
            <a:r>
              <a:rPr lang="da-DK" dirty="0"/>
              <a:t> dem </a:t>
            </a:r>
            <a:r>
              <a:rPr lang="da-DK" dirty="0" err="1"/>
              <a:t>Arbeitsblatt</a:t>
            </a:r>
            <a:endParaRPr lang="da-DK" dirty="0"/>
          </a:p>
          <a:p>
            <a:pPr marL="342900" indent="-342900">
              <a:buClrTx/>
              <a:buFont typeface="+mj-lt"/>
              <a:buAutoNum type="arabicParenR"/>
            </a:pPr>
            <a:r>
              <a:rPr lang="da-DK" dirty="0" err="1"/>
              <a:t>Gemeinsames</a:t>
            </a:r>
            <a:r>
              <a:rPr lang="da-DK" dirty="0"/>
              <a:t> </a:t>
            </a:r>
            <a:r>
              <a:rPr lang="da-DK" dirty="0" err="1"/>
              <a:t>Zusammenfassen</a:t>
            </a:r>
            <a:r>
              <a:rPr lang="da-DK" dirty="0"/>
              <a:t> </a:t>
            </a:r>
            <a:r>
              <a:rPr lang="da-DK" dirty="0" err="1"/>
              <a:t>im</a:t>
            </a:r>
            <a:r>
              <a:rPr lang="da-DK" dirty="0"/>
              <a:t> </a:t>
            </a:r>
            <a:r>
              <a:rPr lang="da-DK" dirty="0" err="1"/>
              <a:t>Klassenraum</a:t>
            </a:r>
            <a:r>
              <a:rPr lang="da-DK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29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C6A213-0DED-30AD-694D-9991A6C644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192944"/>
            <a:ext cx="8991600" cy="1645920"/>
          </a:xfrm>
        </p:spPr>
        <p:txBody>
          <a:bodyPr/>
          <a:lstStyle/>
          <a:p>
            <a:r>
              <a:rPr lang="da-DK" dirty="0"/>
              <a:t>Quiz und </a:t>
            </a:r>
            <a:r>
              <a:rPr lang="da-DK" dirty="0" err="1"/>
              <a:t>Tausch</a:t>
            </a:r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36A7A6EB-6C06-48C0-211C-0850C2DDAE82}"/>
              </a:ext>
            </a:extLst>
          </p:cNvPr>
          <p:cNvSpPr txBox="1"/>
          <p:nvPr/>
        </p:nvSpPr>
        <p:spPr>
          <a:xfrm>
            <a:off x="1600200" y="3315038"/>
            <a:ext cx="90805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kern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Findet in Dreiergruppen drei Wörter, die wir heute verwendet haben. Schreibt sie mit großen Buchstaben auf einen Zettel ohne die Vokale. </a:t>
            </a:r>
          </a:p>
          <a:p>
            <a:endParaRPr lang="de-DE" kern="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de-DE" sz="1800" kern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Beispiel: G _ SCH _ CHT _ </a:t>
            </a:r>
            <a:br>
              <a:rPr lang="da-DK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a-DK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800" kern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Macht einen Klassenspaziergang und tauscht euch über eure Wörter aus. </a:t>
            </a:r>
            <a:br>
              <a:rPr lang="da-DK" dirty="0">
                <a:solidFill>
                  <a:schemeClr val="bg1"/>
                </a:solidFill>
              </a:rPr>
            </a:br>
            <a:endParaRPr lang="da-D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024808"/>
      </p:ext>
    </p:extLst>
  </p:cSld>
  <p:clrMapOvr>
    <a:masterClrMapping/>
  </p:clrMapOvr>
</p:sld>
</file>

<file path=ppt/theme/theme1.xml><?xml version="1.0" encoding="utf-8"?>
<a:theme xmlns:a="http://schemas.openxmlformats.org/drawingml/2006/main" name="Pakke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d18f593-e248-4c94-9cf7-8a77555ed630">
      <Terms xmlns="http://schemas.microsoft.com/office/infopath/2007/PartnerControls"/>
    </lcf76f155ced4ddcb4097134ff3c332f>
    <TaxCatchAll xmlns="b6ff1d8d-6802-4943-95d0-7af019a8c83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4C52E3428DBAF488022ED4D40AE76CC" ma:contentTypeVersion="18" ma:contentTypeDescription="Opret et nyt dokument." ma:contentTypeScope="" ma:versionID="152f0cab19c56e33df6941cc38b751f0">
  <xsd:schema xmlns:xsd="http://www.w3.org/2001/XMLSchema" xmlns:xs="http://www.w3.org/2001/XMLSchema" xmlns:p="http://schemas.microsoft.com/office/2006/metadata/properties" xmlns:ns2="ad18f593-e248-4c94-9cf7-8a77555ed630" xmlns:ns3="b6ff1d8d-6802-4943-95d0-7af019a8c835" targetNamespace="http://schemas.microsoft.com/office/2006/metadata/properties" ma:root="true" ma:fieldsID="afbc76b7a1af4166839fbc1ecc44d8f5" ns2:_="" ns3:_="">
    <xsd:import namespace="ad18f593-e248-4c94-9cf7-8a77555ed630"/>
    <xsd:import namespace="b6ff1d8d-6802-4943-95d0-7af019a8c8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18f593-e248-4c94-9cf7-8a77555ed6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ledmærker" ma:readOnly="false" ma:fieldId="{5cf76f15-5ced-4ddc-b409-7134ff3c332f}" ma:taxonomyMulti="true" ma:sspId="74e381a7-35de-443f-acd1-1ac9e5870b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ff1d8d-6802-4943-95d0-7af019a8c83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aa934ab-d2e1-4224-8f93-3c37ae3f61fd}" ma:internalName="TaxCatchAll" ma:showField="CatchAllData" ma:web="b6ff1d8d-6802-4943-95d0-7af019a8c8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BE401D3-0707-4199-BCAF-D66618E684DC}">
  <ds:schemaRefs>
    <ds:schemaRef ds:uri="http://schemas.microsoft.com/office/2006/metadata/properties"/>
    <ds:schemaRef ds:uri="http://schemas.microsoft.com/office/infopath/2007/PartnerControls"/>
    <ds:schemaRef ds:uri="ad18f593-e248-4c94-9cf7-8a77555ed630"/>
    <ds:schemaRef ds:uri="b6ff1d8d-6802-4943-95d0-7af019a8c835"/>
  </ds:schemaRefs>
</ds:datastoreItem>
</file>

<file path=customXml/itemProps2.xml><?xml version="1.0" encoding="utf-8"?>
<ds:datastoreItem xmlns:ds="http://schemas.openxmlformats.org/officeDocument/2006/customXml" ds:itemID="{B08892A4-749B-466F-BC1C-2B6375916A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C1985B-BDF1-48BB-AC51-A1C4098DDE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18f593-e248-4c94-9cf7-8a77555ed630"/>
    <ds:schemaRef ds:uri="b6ff1d8d-6802-4943-95d0-7af019a8c8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Pakke</Template>
  <TotalTime>164</TotalTime>
  <Words>195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Gill Sans MT</vt:lpstr>
      <vt:lpstr>Pakke</vt:lpstr>
      <vt:lpstr>Die deutsche Geschichte</vt:lpstr>
      <vt:lpstr>Der Unterrichtsverlauf</vt:lpstr>
      <vt:lpstr>die deutsche Geschichte</vt:lpstr>
      <vt:lpstr>Die Hausaufgaben</vt:lpstr>
      <vt:lpstr>Arbeitsblatt: Die deutsche Geschichte</vt:lpstr>
      <vt:lpstr>Quiz und Tausch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Amanda Ajslev Hersbøll</dc:creator>
  <cp:lastModifiedBy>Amanda Ajslev Hersbøll</cp:lastModifiedBy>
  <cp:revision>10</cp:revision>
  <dcterms:created xsi:type="dcterms:W3CDTF">2023-09-15T13:03:13Z</dcterms:created>
  <dcterms:modified xsi:type="dcterms:W3CDTF">2024-01-09T08:22:33Z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</Properties>
</file>