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2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A6A139FA-AB6A-4D75-9861-13E4CF101EEC}"/>
    <pc:docChg chg="modSld">
      <pc:chgData name="Amanda Ajslev Hersbøll" userId="84cb32a7-20ae-445e-b3b1-575e09e33d20" providerId="ADAL" clId="{A6A139FA-AB6A-4D75-9861-13E4CF101EEC}" dt="2023-09-19T10:37:42.271" v="13" actId="20577"/>
      <pc:docMkLst>
        <pc:docMk/>
      </pc:docMkLst>
      <pc:sldChg chg="modSp mod">
        <pc:chgData name="Amanda Ajslev Hersbøll" userId="84cb32a7-20ae-445e-b3b1-575e09e33d20" providerId="ADAL" clId="{A6A139FA-AB6A-4D75-9861-13E4CF101EEC}" dt="2023-09-19T10:37:42.271" v="13" actId="20577"/>
        <pc:sldMkLst>
          <pc:docMk/>
          <pc:sldMk cId="2825700646" sldId="257"/>
        </pc:sldMkLst>
        <pc:spChg chg="mod">
          <ac:chgData name="Amanda Ajslev Hersbøll" userId="84cb32a7-20ae-445e-b3b1-575e09e33d20" providerId="ADAL" clId="{A6A139FA-AB6A-4D75-9861-13E4CF101EEC}" dt="2023-09-19T10:37:42.271" v="13" actId="20577"/>
          <ac:spMkLst>
            <pc:docMk/>
            <pc:sldMk cId="2825700646" sldId="257"/>
            <ac:spMk id="3" creationId="{63790842-459F-4E8C-AA50-BAF428C91EB0}"/>
          </ac:spMkLst>
        </pc:spChg>
      </pc:sldChg>
    </pc:docChg>
  </pc:docChgLst>
  <pc:docChgLst>
    <pc:chgData name="Amanda Ajslev Hersbøll" userId="84cb32a7-20ae-445e-b3b1-575e09e33d20" providerId="ADAL" clId="{C6836D02-0CE4-4EE0-BADC-DE6B886E6E50}"/>
    <pc:docChg chg="modSld">
      <pc:chgData name="Amanda Ajslev Hersbøll" userId="84cb32a7-20ae-445e-b3b1-575e09e33d20" providerId="ADAL" clId="{C6836D02-0CE4-4EE0-BADC-DE6B886E6E50}" dt="2023-09-20T11:50:09.882" v="32" actId="20577"/>
      <pc:docMkLst>
        <pc:docMk/>
      </pc:docMkLst>
      <pc:sldChg chg="modSp mod">
        <pc:chgData name="Amanda Ajslev Hersbøll" userId="84cb32a7-20ae-445e-b3b1-575e09e33d20" providerId="ADAL" clId="{C6836D02-0CE4-4EE0-BADC-DE6B886E6E50}" dt="2023-09-20T11:49:00.267" v="0"/>
        <pc:sldMkLst>
          <pc:docMk/>
          <pc:sldMk cId="9494681" sldId="256"/>
        </pc:sldMkLst>
        <pc:spChg chg="mod">
          <ac:chgData name="Amanda Ajslev Hersbøll" userId="84cb32a7-20ae-445e-b3b1-575e09e33d20" providerId="ADAL" clId="{C6836D02-0CE4-4EE0-BADC-DE6B886E6E50}" dt="2023-09-20T11:49:00.267" v="0"/>
          <ac:spMkLst>
            <pc:docMk/>
            <pc:sldMk cId="9494681" sldId="256"/>
            <ac:spMk id="2" creationId="{AA742849-75AD-EECE-48A1-4162FA21C71B}"/>
          </ac:spMkLst>
        </pc:spChg>
      </pc:sldChg>
      <pc:sldChg chg="modSp mod">
        <pc:chgData name="Amanda Ajslev Hersbøll" userId="84cb32a7-20ae-445e-b3b1-575e09e33d20" providerId="ADAL" clId="{C6836D02-0CE4-4EE0-BADC-DE6B886E6E50}" dt="2023-09-20T11:49:14.456" v="1"/>
        <pc:sldMkLst>
          <pc:docMk/>
          <pc:sldMk cId="2825700646" sldId="257"/>
        </pc:sldMkLst>
        <pc:spChg chg="mod">
          <ac:chgData name="Amanda Ajslev Hersbøll" userId="84cb32a7-20ae-445e-b3b1-575e09e33d20" providerId="ADAL" clId="{C6836D02-0CE4-4EE0-BADC-DE6B886E6E50}" dt="2023-09-20T11:49:14.456" v="1"/>
          <ac:spMkLst>
            <pc:docMk/>
            <pc:sldMk cId="2825700646" sldId="257"/>
            <ac:spMk id="3" creationId="{63790842-459F-4E8C-AA50-BAF428C91EB0}"/>
          </ac:spMkLst>
        </pc:spChg>
      </pc:sldChg>
      <pc:sldChg chg="modSp mod">
        <pc:chgData name="Amanda Ajslev Hersbøll" userId="84cb32a7-20ae-445e-b3b1-575e09e33d20" providerId="ADAL" clId="{C6836D02-0CE4-4EE0-BADC-DE6B886E6E50}" dt="2023-09-20T11:50:09.882" v="32" actId="20577"/>
        <pc:sldMkLst>
          <pc:docMk/>
          <pc:sldMk cId="24229778" sldId="258"/>
        </pc:sldMkLst>
        <pc:spChg chg="mod">
          <ac:chgData name="Amanda Ajslev Hersbøll" userId="84cb32a7-20ae-445e-b3b1-575e09e33d20" providerId="ADAL" clId="{C6836D02-0CE4-4EE0-BADC-DE6B886E6E50}" dt="2023-09-20T11:49:31.455" v="4" actId="1076"/>
          <ac:spMkLst>
            <pc:docMk/>
            <pc:sldMk cId="24229778" sldId="258"/>
            <ac:spMk id="2" creationId="{2A745E1E-4503-F94F-9A5A-202F8B155C22}"/>
          </ac:spMkLst>
        </pc:spChg>
        <pc:spChg chg="mod">
          <ac:chgData name="Amanda Ajslev Hersbøll" userId="84cb32a7-20ae-445e-b3b1-575e09e33d20" providerId="ADAL" clId="{C6836D02-0CE4-4EE0-BADC-DE6B886E6E50}" dt="2023-09-20T11:50:09.882" v="32" actId="20577"/>
          <ac:spMkLst>
            <pc:docMk/>
            <pc:sldMk cId="24229778" sldId="258"/>
            <ac:spMk id="3" creationId="{88FA7C30-7007-A66D-DD70-D64F7F8BF5A9}"/>
          </ac:spMkLst>
        </pc:spChg>
      </pc:sldChg>
    </pc:docChg>
  </pc:docChgLst>
  <pc:docChgLst>
    <pc:chgData name="Lone Holm" userId="7d842e5b-cf67-4c81-b6ad-77c74fa52b7c" providerId="ADAL" clId="{FF9B9FD2-DF34-48BB-944C-1B8EF77D159E}"/>
    <pc:docChg chg="modSld">
      <pc:chgData name="Lone Holm" userId="7d842e5b-cf67-4c81-b6ad-77c74fa52b7c" providerId="ADAL" clId="{FF9B9FD2-DF34-48BB-944C-1B8EF77D159E}" dt="2023-12-20T13:01:17.671" v="977" actId="790"/>
      <pc:docMkLst>
        <pc:docMk/>
      </pc:docMkLst>
      <pc:sldChg chg="modSp mod">
        <pc:chgData name="Lone Holm" userId="7d842e5b-cf67-4c81-b6ad-77c74fa52b7c" providerId="ADAL" clId="{FF9B9FD2-DF34-48BB-944C-1B8EF77D159E}" dt="2023-12-20T13:01:17.671" v="977" actId="790"/>
        <pc:sldMkLst>
          <pc:docMk/>
          <pc:sldMk cId="2825700646" sldId="257"/>
        </pc:sldMkLst>
        <pc:spChg chg="mod">
          <ac:chgData name="Lone Holm" userId="7d842e5b-cf67-4c81-b6ad-77c74fa52b7c" providerId="ADAL" clId="{FF9B9FD2-DF34-48BB-944C-1B8EF77D159E}" dt="2023-12-20T12:24:40.283" v="304" actId="20577"/>
          <ac:spMkLst>
            <pc:docMk/>
            <pc:sldMk cId="2825700646" sldId="257"/>
            <ac:spMk id="2" creationId="{8DD7564B-B2C7-8162-E1C3-A738DBD84A5A}"/>
          </ac:spMkLst>
        </pc:spChg>
        <pc:spChg chg="mod">
          <ac:chgData name="Lone Holm" userId="7d842e5b-cf67-4c81-b6ad-77c74fa52b7c" providerId="ADAL" clId="{FF9B9FD2-DF34-48BB-944C-1B8EF77D159E}" dt="2023-12-20T13:01:17.671" v="977" actId="790"/>
          <ac:spMkLst>
            <pc:docMk/>
            <pc:sldMk cId="2825700646" sldId="257"/>
            <ac:spMk id="3" creationId="{63790842-459F-4E8C-AA50-BAF428C91EB0}"/>
          </ac:spMkLst>
        </pc:spChg>
      </pc:sldChg>
      <pc:sldChg chg="modSp mod">
        <pc:chgData name="Lone Holm" userId="7d842e5b-cf67-4c81-b6ad-77c74fa52b7c" providerId="ADAL" clId="{FF9B9FD2-DF34-48BB-944C-1B8EF77D159E}" dt="2023-12-20T12:56:40.365" v="741" actId="20577"/>
        <pc:sldMkLst>
          <pc:docMk/>
          <pc:sldMk cId="24229778" sldId="258"/>
        </pc:sldMkLst>
        <pc:spChg chg="mod">
          <ac:chgData name="Lone Holm" userId="7d842e5b-cf67-4c81-b6ad-77c74fa52b7c" providerId="ADAL" clId="{FF9B9FD2-DF34-48BB-944C-1B8EF77D159E}" dt="2023-12-20T12:56:40.365" v="741" actId="20577"/>
          <ac:spMkLst>
            <pc:docMk/>
            <pc:sldMk cId="24229778" sldId="258"/>
            <ac:spMk id="3" creationId="{88FA7C30-7007-A66D-DD70-D64F7F8BF5A9}"/>
          </ac:spMkLst>
        </pc:spChg>
      </pc:sldChg>
      <pc:sldChg chg="modSp mod">
        <pc:chgData name="Lone Holm" userId="7d842e5b-cf67-4c81-b6ad-77c74fa52b7c" providerId="ADAL" clId="{FF9B9FD2-DF34-48BB-944C-1B8EF77D159E}" dt="2023-12-20T12:59:42.999" v="917" actId="20577"/>
        <pc:sldMkLst>
          <pc:docMk/>
          <pc:sldMk cId="3020075235" sldId="259"/>
        </pc:sldMkLst>
        <pc:spChg chg="mod">
          <ac:chgData name="Lone Holm" userId="7d842e5b-cf67-4c81-b6ad-77c74fa52b7c" providerId="ADAL" clId="{FF9B9FD2-DF34-48BB-944C-1B8EF77D159E}" dt="2023-12-20T12:59:42.999" v="917" actId="20577"/>
          <ac:spMkLst>
            <pc:docMk/>
            <pc:sldMk cId="3020075235" sldId="259"/>
            <ac:spMk id="2" creationId="{8AE8A431-5A19-DDE2-63C4-81FDDC536A80}"/>
          </ac:spMkLst>
        </pc:spChg>
        <pc:spChg chg="mod">
          <ac:chgData name="Lone Holm" userId="7d842e5b-cf67-4c81-b6ad-77c74fa52b7c" providerId="ADAL" clId="{FF9B9FD2-DF34-48BB-944C-1B8EF77D159E}" dt="2023-12-20T12:59:37.379" v="907" actId="20577"/>
          <ac:spMkLst>
            <pc:docMk/>
            <pc:sldMk cId="3020075235" sldId="259"/>
            <ac:spMk id="3" creationId="{9BEC5943-D33A-EA42-650C-F48473BC05AF}"/>
          </ac:spMkLst>
        </pc:spChg>
      </pc:sldChg>
      <pc:sldChg chg="modSp mod">
        <pc:chgData name="Lone Holm" userId="7d842e5b-cf67-4c81-b6ad-77c74fa52b7c" providerId="ADAL" clId="{FF9B9FD2-DF34-48BB-944C-1B8EF77D159E}" dt="2023-12-20T12:16:47.782" v="1" actId="113"/>
        <pc:sldMkLst>
          <pc:docMk/>
          <pc:sldMk cId="3146074859" sldId="261"/>
        </pc:sldMkLst>
        <pc:spChg chg="mod">
          <ac:chgData name="Lone Holm" userId="7d842e5b-cf67-4c81-b6ad-77c74fa52b7c" providerId="ADAL" clId="{FF9B9FD2-DF34-48BB-944C-1B8EF77D159E}" dt="2023-12-20T12:16:47.782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Lone Holm" userId="7d842e5b-cf67-4c81-b6ad-77c74fa52b7c" providerId="ADAL" clId="{FF9B9FD2-DF34-48BB-944C-1B8EF77D159E}" dt="2023-12-20T12:24:06.452" v="288" actId="20577"/>
        <pc:sldMkLst>
          <pc:docMk/>
          <pc:sldMk cId="1476978687" sldId="262"/>
        </pc:sldMkLst>
        <pc:spChg chg="mod">
          <ac:chgData name="Lone Holm" userId="7d842e5b-cf67-4c81-b6ad-77c74fa52b7c" providerId="ADAL" clId="{FF9B9FD2-DF34-48BB-944C-1B8EF77D159E}" dt="2023-12-20T12:18:51.574" v="22" actId="20577"/>
          <ac:spMkLst>
            <pc:docMk/>
            <pc:sldMk cId="1476978687" sldId="262"/>
            <ac:spMk id="2" creationId="{3D10C0BB-E1B3-A8C9-53C5-BA6CED674210}"/>
          </ac:spMkLst>
        </pc:spChg>
        <pc:spChg chg="mod">
          <ac:chgData name="Lone Holm" userId="7d842e5b-cf67-4c81-b6ad-77c74fa52b7c" providerId="ADAL" clId="{FF9B9FD2-DF34-48BB-944C-1B8EF77D159E}" dt="2023-12-20T12:24:06.452" v="288" actId="20577"/>
          <ac:spMkLst>
            <pc:docMk/>
            <pc:sldMk cId="1476978687" sldId="262"/>
            <ac:spMk id="3" creationId="{B4FB3273-DC66-E29F-F208-56F9F1873FA9}"/>
          </ac:spMkLst>
        </pc:spChg>
      </pc:sldChg>
    </pc:docChg>
  </pc:docChgLst>
  <pc:docChgLst>
    <pc:chgData name="Amanda Ajslev Hersbøll" userId="84cb32a7-20ae-445e-b3b1-575e09e33d20" providerId="ADAL" clId="{110379E4-18CC-498A-80A3-C4655207ECE6}"/>
    <pc:docChg chg="modSld">
      <pc:chgData name="Amanda Ajslev Hersbøll" userId="84cb32a7-20ae-445e-b3b1-575e09e33d20" providerId="ADAL" clId="{110379E4-18CC-498A-80A3-C4655207ECE6}" dt="2024-01-09T08:20:12.506" v="2"/>
      <pc:docMkLst>
        <pc:docMk/>
      </pc:docMkLst>
      <pc:sldChg chg="modSp mod">
        <pc:chgData name="Amanda Ajslev Hersbøll" userId="84cb32a7-20ae-445e-b3b1-575e09e33d20" providerId="ADAL" clId="{110379E4-18CC-498A-80A3-C4655207ECE6}" dt="2024-01-09T08:20:12.506" v="2"/>
        <pc:sldMkLst>
          <pc:docMk/>
          <pc:sldMk cId="3146074859" sldId="261"/>
        </pc:sldMkLst>
        <pc:spChg chg="mod">
          <ac:chgData name="Amanda Ajslev Hersbøll" userId="84cb32a7-20ae-445e-b3b1-575e09e33d20" providerId="ADAL" clId="{110379E4-18CC-498A-80A3-C4655207ECE6}" dt="2024-01-09T08:20:12.506" v="2"/>
          <ac:spMkLst>
            <pc:docMk/>
            <pc:sldMk cId="3146074859" sldId="261"/>
            <ac:spMk id="3" creationId="{BB23F0D5-19D9-1902-285B-79C3C71995B7}"/>
          </ac:spMkLst>
        </pc:spChg>
      </pc:sldChg>
    </pc:docChg>
  </pc:docChgLst>
  <pc:docChgLst>
    <pc:chgData name="Amanda Ajslev Hersbøll" userId="84cb32a7-20ae-445e-b3b1-575e09e33d20" providerId="ADAL" clId="{D0BCDD2D-6901-4B91-8011-2B20BFEAA473}"/>
    <pc:docChg chg="undo custSel modSld">
      <pc:chgData name="Amanda Ajslev Hersbøll" userId="84cb32a7-20ae-445e-b3b1-575e09e33d20" providerId="ADAL" clId="{D0BCDD2D-6901-4B91-8011-2B20BFEAA473}" dt="2023-09-19T11:15:35.094" v="185" actId="2711"/>
      <pc:docMkLst>
        <pc:docMk/>
      </pc:docMkLst>
      <pc:sldChg chg="modSp mod">
        <pc:chgData name="Amanda Ajslev Hersbøll" userId="84cb32a7-20ae-445e-b3b1-575e09e33d20" providerId="ADAL" clId="{D0BCDD2D-6901-4B91-8011-2B20BFEAA473}" dt="2023-09-19T11:12:26.314" v="23" actId="20577"/>
        <pc:sldMkLst>
          <pc:docMk/>
          <pc:sldMk cId="9494681" sldId="256"/>
        </pc:sldMkLst>
        <pc:spChg chg="mod">
          <ac:chgData name="Amanda Ajslev Hersbøll" userId="84cb32a7-20ae-445e-b3b1-575e09e33d20" providerId="ADAL" clId="{D0BCDD2D-6901-4B91-8011-2B20BFEAA473}" dt="2023-09-19T11:12:26.314" v="23" actId="20577"/>
          <ac:spMkLst>
            <pc:docMk/>
            <pc:sldMk cId="9494681" sldId="256"/>
            <ac:spMk id="2" creationId="{AA742849-75AD-EECE-48A1-4162FA21C71B}"/>
          </ac:spMkLst>
        </pc:spChg>
      </pc:sldChg>
      <pc:sldChg chg="modSp mod">
        <pc:chgData name="Amanda Ajslev Hersbøll" userId="84cb32a7-20ae-445e-b3b1-575e09e33d20" providerId="ADAL" clId="{D0BCDD2D-6901-4B91-8011-2B20BFEAA473}" dt="2023-09-19T11:15:35.094" v="185" actId="2711"/>
        <pc:sldMkLst>
          <pc:docMk/>
          <pc:sldMk cId="2825700646" sldId="257"/>
        </pc:sldMkLst>
        <pc:spChg chg="mod">
          <ac:chgData name="Amanda Ajslev Hersbøll" userId="84cb32a7-20ae-445e-b3b1-575e09e33d20" providerId="ADAL" clId="{D0BCDD2D-6901-4B91-8011-2B20BFEAA473}" dt="2023-09-19T11:15:35.094" v="185" actId="2711"/>
          <ac:spMkLst>
            <pc:docMk/>
            <pc:sldMk cId="2825700646" sldId="257"/>
            <ac:spMk id="3" creationId="{63790842-459F-4E8C-AA50-BAF428C91EB0}"/>
          </ac:spMkLst>
        </pc:spChg>
      </pc:sldChg>
      <pc:sldChg chg="modSp mod">
        <pc:chgData name="Amanda Ajslev Hersbøll" userId="84cb32a7-20ae-445e-b3b1-575e09e33d20" providerId="ADAL" clId="{D0BCDD2D-6901-4B91-8011-2B20BFEAA473}" dt="2023-09-19T11:15:23.097" v="184" actId="20577"/>
        <pc:sldMkLst>
          <pc:docMk/>
          <pc:sldMk cId="24229778" sldId="258"/>
        </pc:sldMkLst>
        <pc:spChg chg="mod">
          <ac:chgData name="Amanda Ajslev Hersbøll" userId="84cb32a7-20ae-445e-b3b1-575e09e33d20" providerId="ADAL" clId="{D0BCDD2D-6901-4B91-8011-2B20BFEAA473}" dt="2023-09-19T11:13:00.723" v="105" actId="20577"/>
          <ac:spMkLst>
            <pc:docMk/>
            <pc:sldMk cId="24229778" sldId="258"/>
            <ac:spMk id="2" creationId="{2A745E1E-4503-F94F-9A5A-202F8B155C22}"/>
          </ac:spMkLst>
        </pc:spChg>
        <pc:spChg chg="mod">
          <ac:chgData name="Amanda Ajslev Hersbøll" userId="84cb32a7-20ae-445e-b3b1-575e09e33d20" providerId="ADAL" clId="{D0BCDD2D-6901-4B91-8011-2B20BFEAA473}" dt="2023-09-19T11:15:23.097" v="184" actId="20577"/>
          <ac:spMkLst>
            <pc:docMk/>
            <pc:sldMk cId="24229778" sldId="258"/>
            <ac:spMk id="3" creationId="{88FA7C30-7007-A66D-DD70-D64F7F8BF5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42849-75AD-EECE-48A1-4162FA2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Wie</a:t>
            </a:r>
            <a:r>
              <a:rPr lang="da-DK" dirty="0"/>
              <a:t> </a:t>
            </a:r>
            <a:r>
              <a:rPr lang="da-DK" dirty="0" err="1"/>
              <a:t>funktionert</a:t>
            </a:r>
            <a:r>
              <a:rPr lang="da-DK" dirty="0"/>
              <a:t> die EU?</a:t>
            </a:r>
          </a:p>
        </p:txBody>
      </p:sp>
    </p:spTree>
    <p:extLst>
      <p:ext uri="{BB962C8B-B14F-4D97-AF65-F5344CB8AC3E}">
        <p14:creationId xmlns:p14="http://schemas.microsoft.com/office/powerpoint/2010/main" val="949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Unterrichtsverlauf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9332"/>
            <a:ext cx="7729728" cy="3586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Modul 1: Was ist die Europäische Union?</a:t>
            </a:r>
          </a:p>
          <a:p>
            <a:pPr marL="0" indent="0">
              <a:buNone/>
            </a:pPr>
            <a:r>
              <a:rPr lang="de-DE" dirty="0"/>
              <a:t>Modul 2: Was ist die Europäische Union?</a:t>
            </a:r>
          </a:p>
          <a:p>
            <a:pPr marL="0" indent="0">
              <a:buNone/>
            </a:pPr>
            <a:r>
              <a:rPr lang="de-DE" b="1" dirty="0"/>
              <a:t>Modul 3: 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funktioniert die Europäische Union?</a:t>
            </a:r>
            <a:endParaRPr lang="de-DE" b="1" dirty="0"/>
          </a:p>
          <a:p>
            <a:pPr marL="0" indent="0">
              <a:buNone/>
            </a:pPr>
            <a:r>
              <a:rPr lang="de-DE" dirty="0"/>
              <a:t>Modul 4: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5: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6: Politische Parteien in Deutschland</a:t>
            </a:r>
          </a:p>
          <a:p>
            <a:pPr marL="0" indent="0">
              <a:buNone/>
            </a:pPr>
            <a:r>
              <a:rPr lang="de-DE" dirty="0"/>
              <a:t>Modul 7: Die politischen Fraktionen im Europa-Parlament</a:t>
            </a:r>
          </a:p>
          <a:p>
            <a:pPr marL="0" indent="0">
              <a:buNone/>
            </a:pPr>
            <a:r>
              <a:rPr lang="de-DE" dirty="0"/>
              <a:t>Modul 8: Vorbereitung der Plenartagung </a:t>
            </a:r>
          </a:p>
          <a:p>
            <a:pPr marL="0" indent="0">
              <a:buNone/>
            </a:pPr>
            <a:r>
              <a:rPr lang="de-DE" dirty="0"/>
              <a:t>Modul 9: Vorbereitung der Plenartagung </a:t>
            </a:r>
          </a:p>
          <a:p>
            <a:pPr marL="0" indent="0">
              <a:buNone/>
            </a:pPr>
            <a:r>
              <a:rPr lang="de-DE" dirty="0"/>
              <a:t>Modul 10</a:t>
            </a:r>
            <a:r>
              <a:rPr lang="de-DE"/>
              <a:t>: Plenartagung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0C0BB-E1B3-A8C9-53C5-BA6CED67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Wie funktioniert </a:t>
            </a:r>
            <a:br>
              <a:rPr lang="de-DE" dirty="0"/>
            </a:br>
            <a:r>
              <a:rPr lang="de-DE" dirty="0"/>
              <a:t>die Europäische Union?</a:t>
            </a:r>
            <a:endParaRPr lang="es-E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B3273-DC66-E29F-F208-56F9F187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Arbeit mit den Hausaufgaben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Einteilung in Gruppen und Verteilung der Arbeitsblätter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Gruppenarbeit mit den Institutionen der EU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Präsentationen in neuen Gruppen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Laufdiktat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Kahoot</a:t>
            </a:r>
          </a:p>
        </p:txBody>
      </p:sp>
    </p:spTree>
    <p:extLst>
      <p:ext uri="{BB962C8B-B14F-4D97-AF65-F5344CB8AC3E}">
        <p14:creationId xmlns:p14="http://schemas.microsoft.com/office/powerpoint/2010/main" val="14769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7564B-B2C7-8162-E1C3-A738DBD8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Die </a:t>
            </a:r>
            <a:r>
              <a:rPr lang="da-DK" dirty="0" err="1"/>
              <a:t>Hausaufgaben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90842-459F-4E8C-AA50-BAF428C9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latin typeface="+mj-lt"/>
              </a:rPr>
              <a:t>Hvilke institutioner findes der i EU?</a:t>
            </a:r>
          </a:p>
          <a:p>
            <a:pPr marL="0" indent="0">
              <a:buNone/>
            </a:pPr>
            <a:r>
              <a:rPr lang="da-DK" dirty="0">
                <a:latin typeface="+mj-lt"/>
              </a:rPr>
              <a:t>Hvad kendetegner de forskellige institutioner?</a:t>
            </a:r>
          </a:p>
          <a:p>
            <a:pPr marL="0" indent="0">
              <a:buNone/>
            </a:pPr>
            <a:r>
              <a:rPr lang="da-DK" dirty="0">
                <a:latin typeface="+mj-lt"/>
              </a:rPr>
              <a:t>Hvilke tyske gloser har I fundet til de tre institutioner?</a:t>
            </a:r>
          </a:p>
          <a:p>
            <a:pPr marL="0" indent="0">
              <a:buNone/>
            </a:pPr>
            <a:endParaRPr lang="de-DE" dirty="0">
              <a:latin typeface="+mj-lt"/>
            </a:endParaRPr>
          </a:p>
          <a:p>
            <a:pPr marL="0" indent="0">
              <a:buNone/>
            </a:pPr>
            <a:r>
              <a:rPr lang="de-DE" dirty="0">
                <a:latin typeface="+mj-lt"/>
              </a:rPr>
              <a:t>Könnt ihr euch an die sechs europäischen Werte erinnern?</a:t>
            </a:r>
          </a:p>
          <a:p>
            <a:pPr marL="0" indent="0">
              <a:buNone/>
            </a:pPr>
            <a:r>
              <a:rPr lang="de-DE" dirty="0">
                <a:latin typeface="+mj-lt"/>
              </a:rPr>
              <a:t>Wie kommen die Werte durch die Institutionen zum Ausdruck?</a:t>
            </a:r>
          </a:p>
        </p:txBody>
      </p:sp>
    </p:spTree>
    <p:extLst>
      <p:ext uri="{BB962C8B-B14F-4D97-AF65-F5344CB8AC3E}">
        <p14:creationId xmlns:p14="http://schemas.microsoft.com/office/powerpoint/2010/main" val="282570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45E1E-4503-F94F-9A5A-202F8B15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776" y="1117973"/>
            <a:ext cx="8440447" cy="1188720"/>
          </a:xfrm>
        </p:spPr>
        <p:txBody>
          <a:bodyPr/>
          <a:lstStyle/>
          <a:p>
            <a:r>
              <a:rPr lang="de-DE" dirty="0"/>
              <a:t>Lesen und Präsentationen in Gruppen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8FA7C30-7007-A66D-DD70-D64F7F8BF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arenR"/>
            </a:pPr>
            <a:r>
              <a:rPr lang="da-DK" dirty="0" err="1"/>
              <a:t>Einteilung</a:t>
            </a:r>
            <a:r>
              <a:rPr lang="da-DK" dirty="0"/>
              <a:t> in Stammgruppen (</a:t>
            </a:r>
            <a:r>
              <a:rPr lang="da-DK" dirty="0" err="1"/>
              <a:t>Gruppenpuzzle</a:t>
            </a:r>
            <a:r>
              <a:rPr lang="da-DK" dirty="0"/>
              <a:t>)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 err="1"/>
              <a:t>Lesen</a:t>
            </a:r>
            <a:r>
              <a:rPr lang="da-DK" dirty="0"/>
              <a:t> und </a:t>
            </a:r>
            <a:r>
              <a:rPr lang="da-DK" dirty="0" err="1"/>
              <a:t>Vorbereitung</a:t>
            </a:r>
            <a:r>
              <a:rPr lang="da-DK" dirty="0"/>
              <a:t> von </a:t>
            </a:r>
            <a:r>
              <a:rPr lang="da-DK" dirty="0" err="1"/>
              <a:t>Präsentationen</a:t>
            </a:r>
            <a:endParaRPr lang="da-DK" dirty="0"/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 err="1"/>
              <a:t>Arbeitsblatt</a:t>
            </a:r>
            <a:r>
              <a:rPr lang="da-DK" dirty="0"/>
              <a:t>: Die </a:t>
            </a:r>
            <a:r>
              <a:rPr lang="da-DK" dirty="0" err="1"/>
              <a:t>Europäische</a:t>
            </a:r>
            <a:r>
              <a:rPr lang="da-DK" dirty="0"/>
              <a:t> Kommission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 err="1"/>
              <a:t>Arbeitsblatt</a:t>
            </a:r>
            <a:r>
              <a:rPr lang="da-DK" dirty="0"/>
              <a:t> </a:t>
            </a:r>
            <a:r>
              <a:rPr lang="de-DE" dirty="0"/>
              <a:t>Der Rat der Europäischen Union</a:t>
            </a:r>
            <a:endParaRPr lang="da-DK" dirty="0"/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 err="1"/>
              <a:t>Arbeitsblatt</a:t>
            </a:r>
            <a:r>
              <a:rPr lang="da-DK" dirty="0"/>
              <a:t>: Das </a:t>
            </a:r>
            <a:r>
              <a:rPr lang="da-DK" dirty="0" err="1"/>
              <a:t>Europäische</a:t>
            </a:r>
            <a:r>
              <a:rPr lang="da-DK" dirty="0"/>
              <a:t> Parlament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 err="1"/>
              <a:t>Einteilung</a:t>
            </a:r>
            <a:r>
              <a:rPr lang="da-DK" dirty="0"/>
              <a:t> in </a:t>
            </a:r>
            <a:r>
              <a:rPr lang="da-DK" dirty="0" err="1"/>
              <a:t>Expertgruppen</a:t>
            </a:r>
            <a:r>
              <a:rPr lang="da-DK" dirty="0"/>
              <a:t> (</a:t>
            </a:r>
            <a:r>
              <a:rPr lang="da-DK" dirty="0" err="1"/>
              <a:t>Gruppenpuzzle</a:t>
            </a:r>
            <a:r>
              <a:rPr lang="da-DK" dirty="0"/>
              <a:t>) und </a:t>
            </a:r>
            <a:r>
              <a:rPr lang="da-DK" dirty="0" err="1"/>
              <a:t>Präsentationen</a:t>
            </a:r>
            <a:r>
              <a:rPr lang="da-DK" dirty="0"/>
              <a:t>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 err="1"/>
              <a:t>Gemeinsame</a:t>
            </a:r>
            <a:r>
              <a:rPr lang="da-DK" dirty="0"/>
              <a:t> </a:t>
            </a:r>
            <a:r>
              <a:rPr lang="da-DK" dirty="0" err="1"/>
              <a:t>Zusammenfassung</a:t>
            </a:r>
            <a:endParaRPr lang="da-DK" dirty="0"/>
          </a:p>
          <a:p>
            <a:pPr marL="342900" indent="-342900">
              <a:buClrTx/>
              <a:buFont typeface="+mj-lt"/>
              <a:buAutoNum type="arabi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2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8A431-5A19-DDE2-63C4-81FDDC53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Laufdiktat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EC5943-D33A-EA42-650C-F48473BC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arenR"/>
            </a:pPr>
            <a:r>
              <a:rPr lang="da-DK" dirty="0" err="1"/>
              <a:t>Einteilung</a:t>
            </a:r>
            <a:r>
              <a:rPr lang="da-DK" dirty="0"/>
              <a:t> in Dreiergruppen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1: </a:t>
            </a:r>
            <a:r>
              <a:rPr lang="da-DK" dirty="0" err="1"/>
              <a:t>Gruppenmitglied</a:t>
            </a:r>
            <a:r>
              <a:rPr lang="da-DK" dirty="0"/>
              <a:t> 1 </a:t>
            </a:r>
            <a:r>
              <a:rPr lang="da-DK" dirty="0" err="1"/>
              <a:t>läuft</a:t>
            </a:r>
            <a:r>
              <a:rPr lang="da-DK" dirty="0"/>
              <a:t>, </a:t>
            </a:r>
            <a:r>
              <a:rPr lang="da-DK" dirty="0" err="1"/>
              <a:t>Gruppenmitglied</a:t>
            </a:r>
            <a:r>
              <a:rPr lang="da-DK" dirty="0"/>
              <a:t> 2 </a:t>
            </a:r>
            <a:r>
              <a:rPr lang="da-DK" dirty="0" err="1"/>
              <a:t>schreibt</a:t>
            </a:r>
            <a:endParaRPr lang="da-DK" dirty="0"/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2: </a:t>
            </a:r>
            <a:r>
              <a:rPr lang="da-DK" dirty="0" err="1"/>
              <a:t>Gruppenmitglied</a:t>
            </a:r>
            <a:r>
              <a:rPr lang="da-DK" dirty="0"/>
              <a:t> 2 </a:t>
            </a:r>
            <a:r>
              <a:rPr lang="da-DK" dirty="0" err="1"/>
              <a:t>läuft</a:t>
            </a:r>
            <a:r>
              <a:rPr lang="da-DK" dirty="0"/>
              <a:t>, </a:t>
            </a:r>
            <a:r>
              <a:rPr lang="da-DK" dirty="0" err="1"/>
              <a:t>Gruppenmitglied</a:t>
            </a:r>
            <a:r>
              <a:rPr lang="da-DK" dirty="0"/>
              <a:t> 3 </a:t>
            </a:r>
            <a:r>
              <a:rPr lang="da-DK" dirty="0" err="1"/>
              <a:t>schreibt</a:t>
            </a:r>
            <a:endParaRPr lang="da-DK" dirty="0"/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3: </a:t>
            </a:r>
            <a:r>
              <a:rPr lang="da-DK" dirty="0" err="1"/>
              <a:t>Gruppenmitglied</a:t>
            </a:r>
            <a:r>
              <a:rPr lang="da-DK" dirty="0"/>
              <a:t> 3 </a:t>
            </a:r>
            <a:r>
              <a:rPr lang="da-DK" dirty="0" err="1"/>
              <a:t>läuft</a:t>
            </a:r>
            <a:r>
              <a:rPr lang="da-DK" dirty="0"/>
              <a:t>, </a:t>
            </a:r>
            <a:r>
              <a:rPr lang="da-DK" dirty="0" err="1"/>
              <a:t>Gruppenmitglied</a:t>
            </a:r>
            <a:r>
              <a:rPr lang="da-DK" dirty="0"/>
              <a:t> 1 </a:t>
            </a:r>
            <a:r>
              <a:rPr lang="da-DK" dirty="0" err="1"/>
              <a:t>schreibt</a:t>
            </a:r>
            <a:r>
              <a:rPr lang="da-DK" dirty="0"/>
              <a:t>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 err="1"/>
              <a:t>Gemeinsames</a:t>
            </a:r>
            <a:r>
              <a:rPr lang="da-DK" dirty="0"/>
              <a:t> </a:t>
            </a:r>
            <a:r>
              <a:rPr lang="da-DK" dirty="0" err="1"/>
              <a:t>Vorlesen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007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6A213-0DED-30AD-694D-9991A6C64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kahoot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9024808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8892A4-749B-466F-BC1C-2B6375916A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E401D3-0707-4199-BCAF-D66618E684DC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3.xml><?xml version="1.0" encoding="utf-8"?>
<ds:datastoreItem xmlns:ds="http://schemas.openxmlformats.org/officeDocument/2006/customXml" ds:itemID="{EFB20E7F-38F0-46BD-9159-652F208540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58</TotalTime>
  <Words>232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Pakke</vt:lpstr>
      <vt:lpstr>Wie funktionert die EU?</vt:lpstr>
      <vt:lpstr>Der Unterrichtsverlauf</vt:lpstr>
      <vt:lpstr>Wie funktioniert  die Europäische Union?</vt:lpstr>
      <vt:lpstr>Die Hausaufgaben</vt:lpstr>
      <vt:lpstr>Lesen und Präsentationen in Gruppen</vt:lpstr>
      <vt:lpstr>Laufdiktat</vt:lpstr>
      <vt:lpstr>kahoot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9</cp:revision>
  <dcterms:created xsi:type="dcterms:W3CDTF">2023-09-15T13:03:13Z</dcterms:created>
  <dcterms:modified xsi:type="dcterms:W3CDTF">2024-01-09T08:20:15Z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</Properties>
</file>