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7" r:id="rId6"/>
    <p:sldId id="258" r:id="rId7"/>
    <p:sldId id="262" r:id="rId8"/>
    <p:sldId id="261" r:id="rId9"/>
    <p:sldId id="264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e Holm" userId="7d842e5b-cf67-4c81-b6ad-77c74fa52b7c" providerId="ADAL" clId="{B40EEFC4-5329-42F4-9151-4B805F8CD3D8}"/>
    <pc:docChg chg="custSel delSld modSld">
      <pc:chgData name="Lone Holm" userId="7d842e5b-cf67-4c81-b6ad-77c74fa52b7c" providerId="ADAL" clId="{B40EEFC4-5329-42F4-9151-4B805F8CD3D8}" dt="2023-12-20T11:04:04.269" v="366" actId="20577"/>
      <pc:docMkLst>
        <pc:docMk/>
      </pc:docMkLst>
      <pc:sldChg chg="modSp mod">
        <pc:chgData name="Lone Holm" userId="7d842e5b-cf67-4c81-b6ad-77c74fa52b7c" providerId="ADAL" clId="{B40EEFC4-5329-42F4-9151-4B805F8CD3D8}" dt="2023-12-20T10:22:46.709" v="2" actId="113"/>
        <pc:sldMkLst>
          <pc:docMk/>
          <pc:sldMk cId="3146074859" sldId="257"/>
        </pc:sldMkLst>
        <pc:spChg chg="mod">
          <ac:chgData name="Lone Holm" userId="7d842e5b-cf67-4c81-b6ad-77c74fa52b7c" providerId="ADAL" clId="{B40EEFC4-5329-42F4-9151-4B805F8CD3D8}" dt="2023-12-20T10:22:46.709" v="2" actId="113"/>
          <ac:spMkLst>
            <pc:docMk/>
            <pc:sldMk cId="3146074859" sldId="257"/>
            <ac:spMk id="3" creationId="{BB23F0D5-19D9-1902-285B-79C3C71995B7}"/>
          </ac:spMkLst>
        </pc:spChg>
      </pc:sldChg>
      <pc:sldChg chg="modSp mod">
        <pc:chgData name="Lone Holm" userId="7d842e5b-cf67-4c81-b6ad-77c74fa52b7c" providerId="ADAL" clId="{B40EEFC4-5329-42F4-9151-4B805F8CD3D8}" dt="2023-12-20T11:04:04.269" v="366" actId="20577"/>
        <pc:sldMkLst>
          <pc:docMk/>
          <pc:sldMk cId="1476978687" sldId="258"/>
        </pc:sldMkLst>
        <pc:spChg chg="mod">
          <ac:chgData name="Lone Holm" userId="7d842e5b-cf67-4c81-b6ad-77c74fa52b7c" providerId="ADAL" clId="{B40EEFC4-5329-42F4-9151-4B805F8CD3D8}" dt="2023-12-20T11:04:04.269" v="366" actId="20577"/>
          <ac:spMkLst>
            <pc:docMk/>
            <pc:sldMk cId="1476978687" sldId="258"/>
            <ac:spMk id="3" creationId="{B4FB3273-DC66-E29F-F208-56F9F1873FA9}"/>
          </ac:spMkLst>
        </pc:spChg>
      </pc:sldChg>
      <pc:sldChg chg="modSp mod">
        <pc:chgData name="Lone Holm" userId="7d842e5b-cf67-4c81-b6ad-77c74fa52b7c" providerId="ADAL" clId="{B40EEFC4-5329-42F4-9151-4B805F8CD3D8}" dt="2023-12-20T10:33:51.459" v="251" actId="790"/>
        <pc:sldMkLst>
          <pc:docMk/>
          <pc:sldMk cId="674053148" sldId="261"/>
        </pc:sldMkLst>
        <pc:spChg chg="mod">
          <ac:chgData name="Lone Holm" userId="7d842e5b-cf67-4c81-b6ad-77c74fa52b7c" providerId="ADAL" clId="{B40EEFC4-5329-42F4-9151-4B805F8CD3D8}" dt="2023-12-20T10:33:51.459" v="251" actId="790"/>
          <ac:spMkLst>
            <pc:docMk/>
            <pc:sldMk cId="674053148" sldId="261"/>
            <ac:spMk id="3" creationId="{1E75F669-2159-A775-1558-F3ED758C85EF}"/>
          </ac:spMkLst>
        </pc:spChg>
      </pc:sldChg>
      <pc:sldChg chg="modSp mod">
        <pc:chgData name="Lone Holm" userId="7d842e5b-cf67-4c81-b6ad-77c74fa52b7c" providerId="ADAL" clId="{B40EEFC4-5329-42F4-9151-4B805F8CD3D8}" dt="2023-12-20T10:29:52.503" v="211" actId="20577"/>
        <pc:sldMkLst>
          <pc:docMk/>
          <pc:sldMk cId="2244652709" sldId="262"/>
        </pc:sldMkLst>
        <pc:spChg chg="mod">
          <ac:chgData name="Lone Holm" userId="7d842e5b-cf67-4c81-b6ad-77c74fa52b7c" providerId="ADAL" clId="{B40EEFC4-5329-42F4-9151-4B805F8CD3D8}" dt="2023-12-20T10:27:06.582" v="104" actId="20577"/>
          <ac:spMkLst>
            <pc:docMk/>
            <pc:sldMk cId="2244652709" sldId="262"/>
            <ac:spMk id="2" creationId="{B1951F18-1C6A-E059-D609-AC501C2D873D}"/>
          </ac:spMkLst>
        </pc:spChg>
        <pc:spChg chg="mod">
          <ac:chgData name="Lone Holm" userId="7d842e5b-cf67-4c81-b6ad-77c74fa52b7c" providerId="ADAL" clId="{B40EEFC4-5329-42F4-9151-4B805F8CD3D8}" dt="2023-12-20T10:29:52.503" v="211" actId="20577"/>
          <ac:spMkLst>
            <pc:docMk/>
            <pc:sldMk cId="2244652709" sldId="262"/>
            <ac:spMk id="3" creationId="{634CDDAD-A54C-E2C6-8ACB-6745E40E71FA}"/>
          </ac:spMkLst>
        </pc:spChg>
      </pc:sldChg>
      <pc:sldChg chg="modSp del mod">
        <pc:chgData name="Lone Holm" userId="7d842e5b-cf67-4c81-b6ad-77c74fa52b7c" providerId="ADAL" clId="{B40EEFC4-5329-42F4-9151-4B805F8CD3D8}" dt="2023-12-20T11:03:07.921" v="323" actId="2696"/>
        <pc:sldMkLst>
          <pc:docMk/>
          <pc:sldMk cId="805423249" sldId="263"/>
        </pc:sldMkLst>
        <pc:spChg chg="mod">
          <ac:chgData name="Lone Holm" userId="7d842e5b-cf67-4c81-b6ad-77c74fa52b7c" providerId="ADAL" clId="{B40EEFC4-5329-42F4-9151-4B805F8CD3D8}" dt="2023-12-20T10:30:42.906" v="222" actId="20577"/>
          <ac:spMkLst>
            <pc:docMk/>
            <pc:sldMk cId="805423249" sldId="263"/>
            <ac:spMk id="3" creationId="{AD749798-07A1-9ECB-D0EA-45B8274BB0CC}"/>
          </ac:spMkLst>
        </pc:spChg>
      </pc:sldChg>
      <pc:sldChg chg="modSp mod">
        <pc:chgData name="Lone Holm" userId="7d842e5b-cf67-4c81-b6ad-77c74fa52b7c" providerId="ADAL" clId="{B40EEFC4-5329-42F4-9151-4B805F8CD3D8}" dt="2023-12-20T10:33:07.863" v="250" actId="313"/>
        <pc:sldMkLst>
          <pc:docMk/>
          <pc:sldMk cId="1511099210" sldId="264"/>
        </pc:sldMkLst>
        <pc:spChg chg="mod">
          <ac:chgData name="Lone Holm" userId="7d842e5b-cf67-4c81-b6ad-77c74fa52b7c" providerId="ADAL" clId="{B40EEFC4-5329-42F4-9151-4B805F8CD3D8}" dt="2023-12-20T10:33:07.863" v="250" actId="313"/>
          <ac:spMkLst>
            <pc:docMk/>
            <pc:sldMk cId="1511099210" sldId="264"/>
            <ac:spMk id="3" creationId="{028BD488-3BEA-C80C-D603-D2C9143A4565}"/>
          </ac:spMkLst>
        </pc:spChg>
      </pc:sldChg>
    </pc:docChg>
  </pc:docChgLst>
  <pc:docChgLst>
    <pc:chgData name="Amanda Ajslev Hersbøll" userId="84cb32a7-20ae-445e-b3b1-575e09e33d20" providerId="ADAL" clId="{87538669-A971-403F-82B4-0A61F0C7E150}"/>
    <pc:docChg chg="undo custSel modSld">
      <pc:chgData name="Amanda Ajslev Hersbøll" userId="84cb32a7-20ae-445e-b3b1-575e09e33d20" providerId="ADAL" clId="{87538669-A971-403F-82B4-0A61F0C7E150}" dt="2023-09-11T14:28:37.940" v="313" actId="20577"/>
      <pc:docMkLst>
        <pc:docMk/>
      </pc:docMkLst>
      <pc:sldChg chg="modSp mod">
        <pc:chgData name="Amanda Ajslev Hersbøll" userId="84cb32a7-20ae-445e-b3b1-575e09e33d20" providerId="ADAL" clId="{87538669-A971-403F-82B4-0A61F0C7E150}" dt="2023-09-06T16:28:19.967" v="127" actId="1076"/>
        <pc:sldMkLst>
          <pc:docMk/>
          <pc:sldMk cId="3557963483" sldId="256"/>
        </pc:sldMkLst>
        <pc:spChg chg="mod">
          <ac:chgData name="Amanda Ajslev Hersbøll" userId="84cb32a7-20ae-445e-b3b1-575e09e33d20" providerId="ADAL" clId="{87538669-A971-403F-82B4-0A61F0C7E150}" dt="2023-09-06T16:28:19.967" v="127" actId="1076"/>
          <ac:spMkLst>
            <pc:docMk/>
            <pc:sldMk cId="3557963483" sldId="256"/>
            <ac:spMk id="2" creationId="{6C49F2AD-41EB-E151-2D32-0E5D826CC7DA}"/>
          </ac:spMkLst>
        </pc:spChg>
      </pc:sldChg>
      <pc:sldChg chg="modSp mod">
        <pc:chgData name="Amanda Ajslev Hersbøll" userId="84cb32a7-20ae-445e-b3b1-575e09e33d20" providerId="ADAL" clId="{87538669-A971-403F-82B4-0A61F0C7E150}" dt="2023-09-06T16:31:42.559" v="152" actId="14100"/>
        <pc:sldMkLst>
          <pc:docMk/>
          <pc:sldMk cId="3146074859" sldId="257"/>
        </pc:sldMkLst>
        <pc:spChg chg="mod">
          <ac:chgData name="Amanda Ajslev Hersbøll" userId="84cb32a7-20ae-445e-b3b1-575e09e33d20" providerId="ADAL" clId="{87538669-A971-403F-82B4-0A61F0C7E150}" dt="2023-09-06T16:31:42.559" v="152" actId="14100"/>
          <ac:spMkLst>
            <pc:docMk/>
            <pc:sldMk cId="3146074859" sldId="257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87538669-A971-403F-82B4-0A61F0C7E150}" dt="2023-09-06T16:22:24.584" v="2" actId="20577"/>
        <pc:sldMkLst>
          <pc:docMk/>
          <pc:sldMk cId="1476978687" sldId="258"/>
        </pc:sldMkLst>
        <pc:spChg chg="mod">
          <ac:chgData name="Amanda Ajslev Hersbøll" userId="84cb32a7-20ae-445e-b3b1-575e09e33d20" providerId="ADAL" clId="{87538669-A971-403F-82B4-0A61F0C7E150}" dt="2023-09-06T16:22:24.584" v="2" actId="20577"/>
          <ac:spMkLst>
            <pc:docMk/>
            <pc:sldMk cId="1476978687" sldId="258"/>
            <ac:spMk id="3" creationId="{B4FB3273-DC66-E29F-F208-56F9F1873FA9}"/>
          </ac:spMkLst>
        </pc:spChg>
      </pc:sldChg>
      <pc:sldChg chg="modSp mod">
        <pc:chgData name="Amanda Ajslev Hersbøll" userId="84cb32a7-20ae-445e-b3b1-575e09e33d20" providerId="ADAL" clId="{87538669-A971-403F-82B4-0A61F0C7E150}" dt="2023-09-06T16:30:34.984" v="141" actId="207"/>
        <pc:sldMkLst>
          <pc:docMk/>
          <pc:sldMk cId="674053148" sldId="261"/>
        </pc:sldMkLst>
        <pc:spChg chg="mod">
          <ac:chgData name="Amanda Ajslev Hersbøll" userId="84cb32a7-20ae-445e-b3b1-575e09e33d20" providerId="ADAL" clId="{87538669-A971-403F-82B4-0A61F0C7E150}" dt="2023-09-06T16:30:34.984" v="141" actId="207"/>
          <ac:spMkLst>
            <pc:docMk/>
            <pc:sldMk cId="674053148" sldId="261"/>
            <ac:spMk id="3" creationId="{1E75F669-2159-A775-1558-F3ED758C85EF}"/>
          </ac:spMkLst>
        </pc:spChg>
      </pc:sldChg>
      <pc:sldChg chg="modSp mod">
        <pc:chgData name="Amanda Ajslev Hersbøll" userId="84cb32a7-20ae-445e-b3b1-575e09e33d20" providerId="ADAL" clId="{87538669-A971-403F-82B4-0A61F0C7E150}" dt="2023-09-11T14:27:19.988" v="221" actId="20577"/>
        <pc:sldMkLst>
          <pc:docMk/>
          <pc:sldMk cId="2244652709" sldId="262"/>
        </pc:sldMkLst>
        <pc:spChg chg="mod">
          <ac:chgData name="Amanda Ajslev Hersbøll" userId="84cb32a7-20ae-445e-b3b1-575e09e33d20" providerId="ADAL" clId="{87538669-A971-403F-82B4-0A61F0C7E150}" dt="2023-09-11T14:27:19.988" v="221" actId="20577"/>
          <ac:spMkLst>
            <pc:docMk/>
            <pc:sldMk cId="2244652709" sldId="262"/>
            <ac:spMk id="3" creationId="{634CDDAD-A54C-E2C6-8ACB-6745E40E71FA}"/>
          </ac:spMkLst>
        </pc:spChg>
      </pc:sldChg>
      <pc:sldChg chg="modSp mod">
        <pc:chgData name="Amanda Ajslev Hersbøll" userId="84cb32a7-20ae-445e-b3b1-575e09e33d20" providerId="ADAL" clId="{87538669-A971-403F-82B4-0A61F0C7E150}" dt="2023-09-08T12:03:00.721" v="160" actId="207"/>
        <pc:sldMkLst>
          <pc:docMk/>
          <pc:sldMk cId="805423249" sldId="263"/>
        </pc:sldMkLst>
        <pc:spChg chg="mod">
          <ac:chgData name="Amanda Ajslev Hersbøll" userId="84cb32a7-20ae-445e-b3b1-575e09e33d20" providerId="ADAL" clId="{87538669-A971-403F-82B4-0A61F0C7E150}" dt="2023-09-08T12:03:00.721" v="160" actId="207"/>
          <ac:spMkLst>
            <pc:docMk/>
            <pc:sldMk cId="805423249" sldId="263"/>
            <ac:spMk id="3" creationId="{AD749798-07A1-9ECB-D0EA-45B8274BB0CC}"/>
          </ac:spMkLst>
        </pc:spChg>
      </pc:sldChg>
      <pc:sldChg chg="modSp mod">
        <pc:chgData name="Amanda Ajslev Hersbøll" userId="84cb32a7-20ae-445e-b3b1-575e09e33d20" providerId="ADAL" clId="{87538669-A971-403F-82B4-0A61F0C7E150}" dt="2023-09-11T14:28:37.940" v="313" actId="20577"/>
        <pc:sldMkLst>
          <pc:docMk/>
          <pc:sldMk cId="1511099210" sldId="264"/>
        </pc:sldMkLst>
        <pc:spChg chg="mod">
          <ac:chgData name="Amanda Ajslev Hersbøll" userId="84cb32a7-20ae-445e-b3b1-575e09e33d20" providerId="ADAL" clId="{87538669-A971-403F-82B4-0A61F0C7E150}" dt="2023-09-06T16:59:32" v="156"/>
          <ac:spMkLst>
            <pc:docMk/>
            <pc:sldMk cId="1511099210" sldId="264"/>
            <ac:spMk id="2" creationId="{23ACE907-373C-3E4F-6CE9-32DC217482C7}"/>
          </ac:spMkLst>
        </pc:spChg>
        <pc:spChg chg="mod">
          <ac:chgData name="Amanda Ajslev Hersbøll" userId="84cb32a7-20ae-445e-b3b1-575e09e33d20" providerId="ADAL" clId="{87538669-A971-403F-82B4-0A61F0C7E150}" dt="2023-09-11T14:28:37.940" v="313" actId="20577"/>
          <ac:spMkLst>
            <pc:docMk/>
            <pc:sldMk cId="1511099210" sldId="264"/>
            <ac:spMk id="3" creationId="{028BD488-3BEA-C80C-D603-D2C9143A4565}"/>
          </ac:spMkLst>
        </pc:spChg>
      </pc:sldChg>
    </pc:docChg>
  </pc:docChgLst>
  <pc:docChgLst>
    <pc:chgData name="Amanda Ajslev Hersbøll" userId="84cb32a7-20ae-445e-b3b1-575e09e33d20" providerId="ADAL" clId="{9D70D72A-694C-4D1B-B2FC-B4FF18C17188}"/>
    <pc:docChg chg="modSld">
      <pc:chgData name="Amanda Ajslev Hersbøll" userId="84cb32a7-20ae-445e-b3b1-575e09e33d20" providerId="ADAL" clId="{9D70D72A-694C-4D1B-B2FC-B4FF18C17188}" dt="2024-01-09T08:19:50.427" v="2"/>
      <pc:docMkLst>
        <pc:docMk/>
      </pc:docMkLst>
      <pc:sldChg chg="modSp mod">
        <pc:chgData name="Amanda Ajslev Hersbøll" userId="84cb32a7-20ae-445e-b3b1-575e09e33d20" providerId="ADAL" clId="{9D70D72A-694C-4D1B-B2FC-B4FF18C17188}" dt="2024-01-09T08:19:50.427" v="2"/>
        <pc:sldMkLst>
          <pc:docMk/>
          <pc:sldMk cId="3146074859" sldId="257"/>
        </pc:sldMkLst>
        <pc:spChg chg="mod">
          <ac:chgData name="Amanda Ajslev Hersbøll" userId="84cb32a7-20ae-445e-b3b1-575e09e33d20" providerId="ADAL" clId="{9D70D72A-694C-4D1B-B2FC-B4FF18C17188}" dt="2024-01-09T08:19:50.427" v="2"/>
          <ac:spMkLst>
            <pc:docMk/>
            <pc:sldMk cId="3146074859" sldId="257"/>
            <ac:spMk id="3" creationId="{BB23F0D5-19D9-1902-285B-79C3C71995B7}"/>
          </ac:spMkLst>
        </pc:spChg>
      </pc:sldChg>
    </pc:docChg>
  </pc:docChgLst>
  <pc:docChgLst>
    <pc:chgData name="Lone Holm" userId="7d842e5b-cf67-4c81-b6ad-77c74fa52b7c" providerId="ADAL" clId="{ED11463B-F86B-44D8-88C6-366BE7AFC998}"/>
    <pc:docChg chg="undo custSel modSld">
      <pc:chgData name="Lone Holm" userId="7d842e5b-cf67-4c81-b6ad-77c74fa52b7c" providerId="ADAL" clId="{ED11463B-F86B-44D8-88C6-366BE7AFC998}" dt="2023-12-20T09:34:27.496" v="1746" actId="790"/>
      <pc:docMkLst>
        <pc:docMk/>
      </pc:docMkLst>
      <pc:sldChg chg="modSp mod">
        <pc:chgData name="Lone Holm" userId="7d842e5b-cf67-4c81-b6ad-77c74fa52b7c" providerId="ADAL" clId="{ED11463B-F86B-44D8-88C6-366BE7AFC998}" dt="2023-12-20T09:14:08.341" v="1653" actId="20577"/>
        <pc:sldMkLst>
          <pc:docMk/>
          <pc:sldMk cId="3146074859" sldId="257"/>
        </pc:sldMkLst>
        <pc:spChg chg="mod">
          <ac:chgData name="Lone Holm" userId="7d842e5b-cf67-4c81-b6ad-77c74fa52b7c" providerId="ADAL" clId="{ED11463B-F86B-44D8-88C6-366BE7AFC998}" dt="2023-09-17T06:14:12.223" v="75" actId="790"/>
          <ac:spMkLst>
            <pc:docMk/>
            <pc:sldMk cId="3146074859" sldId="257"/>
            <ac:spMk id="2" creationId="{A8E221B6-832B-2B1E-D255-F02E2EE60AE5}"/>
          </ac:spMkLst>
        </pc:spChg>
        <pc:spChg chg="mod">
          <ac:chgData name="Lone Holm" userId="7d842e5b-cf67-4c81-b6ad-77c74fa52b7c" providerId="ADAL" clId="{ED11463B-F86B-44D8-88C6-366BE7AFC998}" dt="2023-12-20T09:14:08.341" v="1653" actId="20577"/>
          <ac:spMkLst>
            <pc:docMk/>
            <pc:sldMk cId="3146074859" sldId="257"/>
            <ac:spMk id="3" creationId="{BB23F0D5-19D9-1902-285B-79C3C71995B7}"/>
          </ac:spMkLst>
        </pc:spChg>
      </pc:sldChg>
      <pc:sldChg chg="modSp mod">
        <pc:chgData name="Lone Holm" userId="7d842e5b-cf67-4c81-b6ad-77c74fa52b7c" providerId="ADAL" clId="{ED11463B-F86B-44D8-88C6-366BE7AFC998}" dt="2023-12-20T09:33:47.404" v="1738" actId="790"/>
        <pc:sldMkLst>
          <pc:docMk/>
          <pc:sldMk cId="1476978687" sldId="258"/>
        </pc:sldMkLst>
        <pc:spChg chg="mod">
          <ac:chgData name="Lone Holm" userId="7d842e5b-cf67-4c81-b6ad-77c74fa52b7c" providerId="ADAL" clId="{ED11463B-F86B-44D8-88C6-366BE7AFC998}" dt="2023-12-20T09:33:47.404" v="1738" actId="790"/>
          <ac:spMkLst>
            <pc:docMk/>
            <pc:sldMk cId="1476978687" sldId="258"/>
            <ac:spMk id="3" creationId="{B4FB3273-DC66-E29F-F208-56F9F1873FA9}"/>
          </ac:spMkLst>
        </pc:spChg>
      </pc:sldChg>
      <pc:sldChg chg="modSp mod">
        <pc:chgData name="Lone Holm" userId="7d842e5b-cf67-4c81-b6ad-77c74fa52b7c" providerId="ADAL" clId="{ED11463B-F86B-44D8-88C6-366BE7AFC998}" dt="2023-09-17T15:13:28.391" v="729" actId="20577"/>
        <pc:sldMkLst>
          <pc:docMk/>
          <pc:sldMk cId="674053148" sldId="261"/>
        </pc:sldMkLst>
        <pc:spChg chg="mod">
          <ac:chgData name="Lone Holm" userId="7d842e5b-cf67-4c81-b6ad-77c74fa52b7c" providerId="ADAL" clId="{ED11463B-F86B-44D8-88C6-366BE7AFC998}" dt="2023-09-17T15:13:28.391" v="729" actId="20577"/>
          <ac:spMkLst>
            <pc:docMk/>
            <pc:sldMk cId="674053148" sldId="261"/>
            <ac:spMk id="3" creationId="{1E75F669-2159-A775-1558-F3ED758C85EF}"/>
          </ac:spMkLst>
        </pc:spChg>
      </pc:sldChg>
      <pc:sldChg chg="modSp mod">
        <pc:chgData name="Lone Holm" userId="7d842e5b-cf67-4c81-b6ad-77c74fa52b7c" providerId="ADAL" clId="{ED11463B-F86B-44D8-88C6-366BE7AFC998}" dt="2023-12-20T09:34:27.496" v="1746" actId="790"/>
        <pc:sldMkLst>
          <pc:docMk/>
          <pc:sldMk cId="2244652709" sldId="262"/>
        </pc:sldMkLst>
        <pc:spChg chg="mod">
          <ac:chgData name="Lone Holm" userId="7d842e5b-cf67-4c81-b6ad-77c74fa52b7c" providerId="ADAL" clId="{ED11463B-F86B-44D8-88C6-366BE7AFC998}" dt="2023-12-20T09:34:27.496" v="1746" actId="790"/>
          <ac:spMkLst>
            <pc:docMk/>
            <pc:sldMk cId="2244652709" sldId="262"/>
            <ac:spMk id="3" creationId="{634CDDAD-A54C-E2C6-8ACB-6745E40E71FA}"/>
          </ac:spMkLst>
        </pc:spChg>
      </pc:sldChg>
      <pc:sldChg chg="modSp mod">
        <pc:chgData name="Lone Holm" userId="7d842e5b-cf67-4c81-b6ad-77c74fa52b7c" providerId="ADAL" clId="{ED11463B-F86B-44D8-88C6-366BE7AFC998}" dt="2023-09-17T15:19:19.384" v="983" actId="20577"/>
        <pc:sldMkLst>
          <pc:docMk/>
          <pc:sldMk cId="805423249" sldId="263"/>
        </pc:sldMkLst>
        <pc:spChg chg="mod">
          <ac:chgData name="Lone Holm" userId="7d842e5b-cf67-4c81-b6ad-77c74fa52b7c" providerId="ADAL" clId="{ED11463B-F86B-44D8-88C6-366BE7AFC998}" dt="2023-09-17T15:19:19.384" v="983" actId="20577"/>
          <ac:spMkLst>
            <pc:docMk/>
            <pc:sldMk cId="805423249" sldId="263"/>
            <ac:spMk id="3" creationId="{AD749798-07A1-9ECB-D0EA-45B8274BB0CC}"/>
          </ac:spMkLst>
        </pc:spChg>
      </pc:sldChg>
      <pc:sldChg chg="modSp mod">
        <pc:chgData name="Lone Holm" userId="7d842e5b-cf67-4c81-b6ad-77c74fa52b7c" providerId="ADAL" clId="{ED11463B-F86B-44D8-88C6-366BE7AFC998}" dt="2023-09-22T08:12:25.895" v="1593" actId="20577"/>
        <pc:sldMkLst>
          <pc:docMk/>
          <pc:sldMk cId="1511099210" sldId="264"/>
        </pc:sldMkLst>
        <pc:spChg chg="mod">
          <ac:chgData name="Lone Holm" userId="7d842e5b-cf67-4c81-b6ad-77c74fa52b7c" providerId="ADAL" clId="{ED11463B-F86B-44D8-88C6-366BE7AFC998}" dt="2023-09-22T08:12:25.895" v="1593" actId="20577"/>
          <ac:spMkLst>
            <pc:docMk/>
            <pc:sldMk cId="1511099210" sldId="264"/>
            <ac:spMk id="3" creationId="{028BD488-3BEA-C80C-D603-D2C9143A4565}"/>
          </ac:spMkLst>
        </pc:spChg>
      </pc:sldChg>
    </pc:docChg>
  </pc:docChgLst>
  <pc:docChgLst>
    <pc:chgData name="Amanda Ajslev Hersbøll" userId="84cb32a7-20ae-445e-b3b1-575e09e33d20" providerId="ADAL" clId="{CCD2DD02-BAC0-45E7-9B4A-0D907865193B}"/>
    <pc:docChg chg="undo custSel addSld modSld modMainMaster">
      <pc:chgData name="Amanda Ajslev Hersbøll" userId="84cb32a7-20ae-445e-b3b1-575e09e33d20" providerId="ADAL" clId="{CCD2DD02-BAC0-45E7-9B4A-0D907865193B}" dt="2023-09-01T12:17:53.461" v="1019" actId="20577"/>
      <pc:docMkLst>
        <pc:docMk/>
      </pc:docMkLst>
      <pc:sldChg chg="delSp modSp mod">
        <pc:chgData name="Amanda Ajslev Hersbøll" userId="84cb32a7-20ae-445e-b3b1-575e09e33d20" providerId="ADAL" clId="{CCD2DD02-BAC0-45E7-9B4A-0D907865193B}" dt="2023-09-01T12:15:23.064" v="1011" actId="20577"/>
        <pc:sldMkLst>
          <pc:docMk/>
          <pc:sldMk cId="3557963483" sldId="256"/>
        </pc:sldMkLst>
        <pc:spChg chg="mod">
          <ac:chgData name="Amanda Ajslev Hersbøll" userId="84cb32a7-20ae-445e-b3b1-575e09e33d20" providerId="ADAL" clId="{CCD2DD02-BAC0-45E7-9B4A-0D907865193B}" dt="2023-09-01T12:15:23.064" v="1011" actId="20577"/>
          <ac:spMkLst>
            <pc:docMk/>
            <pc:sldMk cId="3557963483" sldId="256"/>
            <ac:spMk id="2" creationId="{6C49F2AD-41EB-E151-2D32-0E5D826CC7DA}"/>
          </ac:spMkLst>
        </pc:spChg>
        <pc:spChg chg="del">
          <ac:chgData name="Amanda Ajslev Hersbøll" userId="84cb32a7-20ae-445e-b3b1-575e09e33d20" providerId="ADAL" clId="{CCD2DD02-BAC0-45E7-9B4A-0D907865193B}" dt="2023-09-01T08:47:55.651" v="0" actId="478"/>
          <ac:spMkLst>
            <pc:docMk/>
            <pc:sldMk cId="3557963483" sldId="256"/>
            <ac:spMk id="3" creationId="{FF95CD0C-1B7C-5D41-D09F-95108B57CAAD}"/>
          </ac:spMkLst>
        </pc:spChg>
      </pc:sldChg>
      <pc:sldChg chg="modSp new mod setBg">
        <pc:chgData name="Amanda Ajslev Hersbøll" userId="84cb32a7-20ae-445e-b3b1-575e09e33d20" providerId="ADAL" clId="{CCD2DD02-BAC0-45E7-9B4A-0D907865193B}" dt="2023-09-01T12:05:08.039" v="962" actId="20577"/>
        <pc:sldMkLst>
          <pc:docMk/>
          <pc:sldMk cId="3146074859" sldId="257"/>
        </pc:sldMkLst>
        <pc:spChg chg="mod">
          <ac:chgData name="Amanda Ajslev Hersbøll" userId="84cb32a7-20ae-445e-b3b1-575e09e33d20" providerId="ADAL" clId="{CCD2DD02-BAC0-45E7-9B4A-0D907865193B}" dt="2023-09-01T10:39:31.789" v="68" actId="20577"/>
          <ac:spMkLst>
            <pc:docMk/>
            <pc:sldMk cId="3146074859" sldId="257"/>
            <ac:spMk id="2" creationId="{A8E221B6-832B-2B1E-D255-F02E2EE60AE5}"/>
          </ac:spMkLst>
        </pc:spChg>
        <pc:spChg chg="mod">
          <ac:chgData name="Amanda Ajslev Hersbøll" userId="84cb32a7-20ae-445e-b3b1-575e09e33d20" providerId="ADAL" clId="{CCD2DD02-BAC0-45E7-9B4A-0D907865193B}" dt="2023-09-01T12:05:08.039" v="962" actId="20577"/>
          <ac:spMkLst>
            <pc:docMk/>
            <pc:sldMk cId="3146074859" sldId="257"/>
            <ac:spMk id="3" creationId="{BB23F0D5-19D9-1902-285B-79C3C71995B7}"/>
          </ac:spMkLst>
        </pc:spChg>
      </pc:sldChg>
      <pc:sldChg chg="modSp new mod">
        <pc:chgData name="Amanda Ajslev Hersbøll" userId="84cb32a7-20ae-445e-b3b1-575e09e33d20" providerId="ADAL" clId="{CCD2DD02-BAC0-45E7-9B4A-0D907865193B}" dt="2023-09-01T12:17:53.461" v="1019" actId="20577"/>
        <pc:sldMkLst>
          <pc:docMk/>
          <pc:sldMk cId="1476978687" sldId="258"/>
        </pc:sldMkLst>
        <pc:spChg chg="mod">
          <ac:chgData name="Amanda Ajslev Hersbøll" userId="84cb32a7-20ae-445e-b3b1-575e09e33d20" providerId="ADAL" clId="{CCD2DD02-BAC0-45E7-9B4A-0D907865193B}" dt="2023-09-01T12:14:39.820" v="984"/>
          <ac:spMkLst>
            <pc:docMk/>
            <pc:sldMk cId="1476978687" sldId="258"/>
            <ac:spMk id="2" creationId="{3D10C0BB-E1B3-A8C9-53C5-BA6CED674210}"/>
          </ac:spMkLst>
        </pc:spChg>
        <pc:spChg chg="mod">
          <ac:chgData name="Amanda Ajslev Hersbøll" userId="84cb32a7-20ae-445e-b3b1-575e09e33d20" providerId="ADAL" clId="{CCD2DD02-BAC0-45E7-9B4A-0D907865193B}" dt="2023-09-01T12:17:53.461" v="1019" actId="20577"/>
          <ac:spMkLst>
            <pc:docMk/>
            <pc:sldMk cId="1476978687" sldId="258"/>
            <ac:spMk id="3" creationId="{B4FB3273-DC66-E29F-F208-56F9F1873FA9}"/>
          </ac:spMkLst>
        </pc:spChg>
      </pc:sldChg>
      <pc:sldChg chg="delSp modSp new mod">
        <pc:chgData name="Amanda Ajslev Hersbøll" userId="84cb32a7-20ae-445e-b3b1-575e09e33d20" providerId="ADAL" clId="{CCD2DD02-BAC0-45E7-9B4A-0D907865193B}" dt="2023-09-01T11:46:02.945" v="660" actId="20577"/>
        <pc:sldMkLst>
          <pc:docMk/>
          <pc:sldMk cId="1265943088" sldId="259"/>
        </pc:sldMkLst>
        <pc:spChg chg="mod">
          <ac:chgData name="Amanda Ajslev Hersbøll" userId="84cb32a7-20ae-445e-b3b1-575e09e33d20" providerId="ADAL" clId="{CCD2DD02-BAC0-45E7-9B4A-0D907865193B}" dt="2023-09-01T11:46:02.945" v="660" actId="20577"/>
          <ac:spMkLst>
            <pc:docMk/>
            <pc:sldMk cId="1265943088" sldId="259"/>
            <ac:spMk id="2" creationId="{CCC993EE-2F09-659D-244E-73C13B88CEC1}"/>
          </ac:spMkLst>
        </pc:spChg>
        <pc:spChg chg="del">
          <ac:chgData name="Amanda Ajslev Hersbøll" userId="84cb32a7-20ae-445e-b3b1-575e09e33d20" providerId="ADAL" clId="{CCD2DD02-BAC0-45E7-9B4A-0D907865193B}" dt="2023-09-01T11:45:58.637" v="636" actId="478"/>
          <ac:spMkLst>
            <pc:docMk/>
            <pc:sldMk cId="1265943088" sldId="259"/>
            <ac:spMk id="3" creationId="{964D0BB3-C65D-A5A2-65D7-7DABE6F9C66B}"/>
          </ac:spMkLst>
        </pc:spChg>
      </pc:sldChg>
      <pc:sldChg chg="delSp modSp new mod">
        <pc:chgData name="Amanda Ajslev Hersbøll" userId="84cb32a7-20ae-445e-b3b1-575e09e33d20" providerId="ADAL" clId="{CCD2DD02-BAC0-45E7-9B4A-0D907865193B}" dt="2023-09-01T11:46:15.795" v="668" actId="20577"/>
        <pc:sldMkLst>
          <pc:docMk/>
          <pc:sldMk cId="3828540063" sldId="260"/>
        </pc:sldMkLst>
        <pc:spChg chg="mod">
          <ac:chgData name="Amanda Ajslev Hersbøll" userId="84cb32a7-20ae-445e-b3b1-575e09e33d20" providerId="ADAL" clId="{CCD2DD02-BAC0-45E7-9B4A-0D907865193B}" dt="2023-09-01T11:46:15.795" v="668" actId="20577"/>
          <ac:spMkLst>
            <pc:docMk/>
            <pc:sldMk cId="3828540063" sldId="260"/>
            <ac:spMk id="2" creationId="{96045652-1D43-63F7-9C2F-CFEE0BF4B42E}"/>
          </ac:spMkLst>
        </pc:spChg>
        <pc:spChg chg="del">
          <ac:chgData name="Amanda Ajslev Hersbøll" userId="84cb32a7-20ae-445e-b3b1-575e09e33d20" providerId="ADAL" clId="{CCD2DD02-BAC0-45E7-9B4A-0D907865193B}" dt="2023-09-01T11:46:14.475" v="662" actId="478"/>
          <ac:spMkLst>
            <pc:docMk/>
            <pc:sldMk cId="3828540063" sldId="260"/>
            <ac:spMk id="3" creationId="{C6A33891-6BF3-7747-E738-0081BFC3E93E}"/>
          </ac:spMkLst>
        </pc:spChg>
      </pc:sldChg>
      <pc:sldMasterChg chg="setBg modSldLayout">
        <pc:chgData name="Amanda Ajslev Hersbøll" userId="84cb32a7-20ae-445e-b3b1-575e09e33d20" providerId="ADAL" clId="{CCD2DD02-BAC0-45E7-9B4A-0D907865193B}" dt="2023-09-01T08:48:27.016" v="4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CCD2DD02-BAC0-45E7-9B4A-0D907865193B}" dt="2023-09-01T08:48:27.016" v="4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uessr.com/vgp/338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9F2AD-41EB-E151-2D32-0E5D826CC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1363" y="2247900"/>
            <a:ext cx="9629274" cy="2362200"/>
          </a:xfrm>
        </p:spPr>
        <p:txBody>
          <a:bodyPr/>
          <a:lstStyle/>
          <a:p>
            <a:r>
              <a:rPr lang="de-DE" dirty="0"/>
              <a:t>Deutschland</a:t>
            </a:r>
            <a:br>
              <a:rPr lang="de-DE" dirty="0"/>
            </a:br>
            <a:r>
              <a:rPr lang="de-DE" dirty="0"/>
              <a:t>und</a:t>
            </a:r>
            <a:br>
              <a:rPr lang="de-DE" dirty="0"/>
            </a:br>
            <a:r>
              <a:rPr lang="de-DE" dirty="0"/>
              <a:t>die Europäische Union</a:t>
            </a:r>
          </a:p>
        </p:txBody>
      </p:sp>
    </p:spTree>
    <p:extLst>
      <p:ext uri="{BB962C8B-B14F-4D97-AF65-F5344CB8AC3E}">
        <p14:creationId xmlns:p14="http://schemas.microsoft.com/office/powerpoint/2010/main" val="355796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Unterrichtsverlauf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29332"/>
            <a:ext cx="7729728" cy="35866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Modul 1: Was ist die Europäische Union?</a:t>
            </a:r>
          </a:p>
          <a:p>
            <a:pPr marL="0" indent="0">
              <a:buNone/>
            </a:pPr>
            <a:r>
              <a:rPr lang="de-DE" b="1" dirty="0"/>
              <a:t>Modul 2: Was ist die Europäische Union?</a:t>
            </a:r>
          </a:p>
          <a:p>
            <a:pPr marL="0" indent="0">
              <a:buNone/>
            </a:pPr>
            <a:r>
              <a:rPr lang="de-DE" dirty="0"/>
              <a:t>Modul 3: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funktioniert die Europäische Union?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Modul 4: Die deutsche Geschichte</a:t>
            </a:r>
            <a:endParaRPr lang="de-D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e-DE" dirty="0"/>
              <a:t>Modul 5: Die deutsche Geschichte</a:t>
            </a:r>
            <a:endParaRPr lang="de-D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e-DE" dirty="0"/>
              <a:t>Modul 6: Politische Parteien in Deutschland</a:t>
            </a:r>
          </a:p>
          <a:p>
            <a:pPr marL="0" indent="0">
              <a:buNone/>
            </a:pPr>
            <a:r>
              <a:rPr lang="de-DE" dirty="0"/>
              <a:t>Modul 7: Die politischen Fraktionen im Europa-Parlament</a:t>
            </a:r>
          </a:p>
          <a:p>
            <a:pPr marL="0" indent="0">
              <a:buNone/>
            </a:pPr>
            <a:r>
              <a:rPr lang="de-DE" dirty="0"/>
              <a:t>Modul 8: Vorbereitung der Plenartagung </a:t>
            </a:r>
          </a:p>
          <a:p>
            <a:pPr marL="0" indent="0">
              <a:buNone/>
            </a:pPr>
            <a:r>
              <a:rPr lang="de-DE" dirty="0"/>
              <a:t>Modul 9: Vorbereitung der Plenartagung </a:t>
            </a:r>
          </a:p>
          <a:p>
            <a:pPr marL="0" indent="0">
              <a:buNone/>
            </a:pPr>
            <a:r>
              <a:rPr lang="de-DE" dirty="0"/>
              <a:t>Modul 10</a:t>
            </a:r>
            <a:r>
              <a:rPr lang="de-DE"/>
              <a:t>: Plenartagung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0C0BB-E1B3-A8C9-53C5-BA6CED67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Was ist die Europäische Union?</a:t>
            </a:r>
            <a:endParaRPr lang="es-E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FB3273-DC66-E29F-F208-56F9F1873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de-DE" dirty="0"/>
              <a:t>Arbeit mit den Hausaufgaben: Text und Aufgabe 1</a:t>
            </a:r>
          </a:p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de-DE" dirty="0"/>
              <a:t>Verteilung des Arbeitsblatts: Was ist die Europäische Union?</a:t>
            </a:r>
          </a:p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de-DE" dirty="0"/>
              <a:t>Einteilung in 8 Gruppen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Weitere Arbeit mit Aufgaben zum Text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Arbeit mit Grammatik: Trennbare Verben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Gruppenarbeit mit EU-Mitgliedstaaten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Kahoot</a:t>
            </a:r>
          </a:p>
        </p:txBody>
      </p:sp>
    </p:spTree>
    <p:extLst>
      <p:ext uri="{BB962C8B-B14F-4D97-AF65-F5344CB8AC3E}">
        <p14:creationId xmlns:p14="http://schemas.microsoft.com/office/powerpoint/2010/main" val="147697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51F18-1C6A-E059-D609-AC501C2D8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Aufgaben</a:t>
            </a:r>
            <a:r>
              <a:rPr lang="da-DK" dirty="0"/>
              <a:t> </a:t>
            </a:r>
            <a:r>
              <a:rPr lang="da-DK" dirty="0" err="1"/>
              <a:t>zum</a:t>
            </a:r>
            <a:r>
              <a:rPr lang="da-DK" dirty="0"/>
              <a:t> </a:t>
            </a:r>
            <a:r>
              <a:rPr lang="da-DK" dirty="0" err="1"/>
              <a:t>Text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4CDDAD-A54C-E2C6-8ACB-6745E40E7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eriod"/>
            </a:pPr>
            <a:r>
              <a:rPr lang="de-DE" dirty="0"/>
              <a:t>Einteilung in 8 Gruppen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e-DE" dirty="0"/>
              <a:t>Verteilt euch in die Arbeitsgruppen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e-DE" dirty="0"/>
              <a:t>Löst die Aufgaben zum Text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e-DE" dirty="0"/>
              <a:t>Löst die Aufgaben zur Grammatik: Trennbare Verben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e-DE" dirty="0"/>
              <a:t>Gemeinsame Zusammenfassung</a:t>
            </a:r>
          </a:p>
        </p:txBody>
      </p:sp>
    </p:spTree>
    <p:extLst>
      <p:ext uri="{BB962C8B-B14F-4D97-AF65-F5344CB8AC3E}">
        <p14:creationId xmlns:p14="http://schemas.microsoft.com/office/powerpoint/2010/main" val="224465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259EB2-F51B-E728-A4E9-F7736CD9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Karte der EU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75F669-2159-A775-1558-F3ED758C8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Tx/>
              <a:buFont typeface="+mj-lt"/>
              <a:buAutoNum type="arabicPeriod"/>
            </a:pPr>
            <a:r>
              <a:rPr lang="de-DE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Übt die EU-Mitgliedstaaten auf </a:t>
            </a:r>
            <a:r>
              <a:rPr lang="de-DE" sz="18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der interaktiven Karte</a:t>
            </a:r>
            <a:r>
              <a:rPr lang="de-DE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online (auf Englisch). </a:t>
            </a:r>
            <a:endParaRPr lang="de-DE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Tx/>
              <a:buFont typeface="+mj-lt"/>
              <a:buAutoNum type="arabicPeriod"/>
            </a:pPr>
            <a:r>
              <a:rPr lang="de-DE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Ordnet die EU-Mitgliedstaaten auf der verteilten Karte ein.  </a:t>
            </a:r>
            <a:endParaRPr lang="de-DE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Mitgliedsstaaten</a:t>
            </a:r>
            <a:r>
              <a:rPr lang="de-DE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Belgien, Bulgarien, Dänemark, Deutschland, Estland, Finnland, Frankreich, Griechenland, Irland, Italien, Kroatien, Lettland, Litauen, Luxemburg, Malta, Niederlande, Österreich, Polen, Portugal, Rumänien, Schweden, Slowakei, Slowenien, Spanien, Tschechien, Ungarn, Zypern. </a:t>
            </a:r>
            <a:endParaRPr lang="de-DE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405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CE907-373C-3E4F-6CE9-32DC21748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Präsentationen in Gruppen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28BD488-3BEA-C80C-D603-D2C9143A4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77440"/>
            <a:ext cx="7729728" cy="40233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e-DE" sz="1800" dirty="0">
                <a:effectLst/>
                <a:latin typeface="+mj-lt"/>
                <a:ea typeface="Calibri" panose="020F0502020204030204" pitchFamily="34" charset="0"/>
              </a:rPr>
              <a:t>Wählt in Gruppen einen EU-Mitgliedstaat, den ihr interessant findet.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e-DE" sz="1800" dirty="0">
                <a:effectLst/>
                <a:latin typeface="+mj-lt"/>
                <a:ea typeface="Calibri" panose="020F0502020204030204" pitchFamily="34" charset="0"/>
              </a:rPr>
              <a:t>Stellt euch vor, dass ihr in einem </a:t>
            </a:r>
            <a:r>
              <a:rPr lang="de-DE" dirty="0">
                <a:latin typeface="+mj-lt"/>
                <a:ea typeface="Calibri" panose="020F0502020204030204" pitchFamily="34" charset="0"/>
              </a:rPr>
              <a:t>Reisebüro arbeitet.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e-DE" dirty="0">
                <a:latin typeface="+mj-lt"/>
                <a:ea typeface="Calibri" panose="020F0502020204030204" pitchFamily="34" charset="0"/>
              </a:rPr>
              <a:t>Bereitet eine kurze PowerPoint-Präsentation über das Land vor (max. 3 Minuten). Die Präsentation soll Fotos und interessante Informationen über das Land beinhalten.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e-DE" sz="1800" dirty="0">
                <a:effectLst/>
                <a:latin typeface="+mj-lt"/>
                <a:ea typeface="Calibri" panose="020F0502020204030204" pitchFamily="34" charset="0"/>
              </a:rPr>
              <a:t>Die Gruppen dürfen nicht dieselben Länder wählen.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e-DE" sz="1800" dirty="0">
                <a:effectLst/>
                <a:latin typeface="+mj-lt"/>
                <a:ea typeface="Calibri" panose="020F0502020204030204" pitchFamily="34" charset="0"/>
              </a:rPr>
              <a:t>Gruppe 1 und 2 präsentieren voreinander, Gruppe 3 und 4 voreinander usw.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de-DE" kern="1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de-DE" sz="1800" b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Mitgliedsstaaten</a:t>
            </a:r>
            <a:r>
              <a:rPr lang="de-DE" sz="18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Belgien, Bulgarien, Dänemark, Deutschland, Estland, Finnland, Frankreich, Griechenland, Irland, Italien, Kroatien, Lettland, Litauen, Luxemburg, Malta, Niederlande, Österreich, Polen, Portugal, Rumänien, Schweden, Slowakei, Slowenien, Spanien, Tschechien, Ungarn, Zypern. </a:t>
            </a:r>
            <a:endParaRPr lang="de-DE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99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45652-1D43-63F7-9C2F-CFEE0BF4B4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kahoot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8540063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A4F602-4D58-4948-92AA-D7E492239C99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customXml/itemProps2.xml><?xml version="1.0" encoding="utf-8"?>
<ds:datastoreItem xmlns:ds="http://schemas.openxmlformats.org/officeDocument/2006/customXml" ds:itemID="{94CDD3F0-DC7C-4205-AC56-2C437A096E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CF9E38-C1EF-49D7-A862-7363A1D2AE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1004</TotalTime>
  <Words>361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Pakke</vt:lpstr>
      <vt:lpstr>Deutschland und die Europäische Union</vt:lpstr>
      <vt:lpstr>Der Unterrichtsverlauf</vt:lpstr>
      <vt:lpstr>Was ist die Europäische Union?</vt:lpstr>
      <vt:lpstr>Aufgaben zum Text</vt:lpstr>
      <vt:lpstr>Karte der EU</vt:lpstr>
      <vt:lpstr>Präsentationen in Gruppen</vt:lpstr>
      <vt:lpstr>kahoot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22</cp:revision>
  <dcterms:created xsi:type="dcterms:W3CDTF">2023-09-01T08:47:34Z</dcterms:created>
  <dcterms:modified xsi:type="dcterms:W3CDTF">2024-01-09T08:19:51Z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