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87538669-A971-403F-82B4-0A61F0C7E150}"/>
    <pc:docChg chg="undo custSel modSld">
      <pc:chgData name="Amanda Ajslev Hersbøll" userId="84cb32a7-20ae-445e-b3b1-575e09e33d20" providerId="ADAL" clId="{87538669-A971-403F-82B4-0A61F0C7E150}" dt="2023-09-11T14:28:37.940" v="313" actId="20577"/>
      <pc:docMkLst>
        <pc:docMk/>
      </pc:docMkLst>
      <pc:sldChg chg="modSp mod">
        <pc:chgData name="Amanda Ajslev Hersbøll" userId="84cb32a7-20ae-445e-b3b1-575e09e33d20" providerId="ADAL" clId="{87538669-A971-403F-82B4-0A61F0C7E150}" dt="2023-09-06T16:28:19.967" v="127" actId="1076"/>
        <pc:sldMkLst>
          <pc:docMk/>
          <pc:sldMk cId="3557963483" sldId="256"/>
        </pc:sldMkLst>
        <pc:spChg chg="mod">
          <ac:chgData name="Amanda Ajslev Hersbøll" userId="84cb32a7-20ae-445e-b3b1-575e09e33d20" providerId="ADAL" clId="{87538669-A971-403F-82B4-0A61F0C7E150}" dt="2023-09-06T16:28:19.967" v="127" actId="1076"/>
          <ac:spMkLst>
            <pc:docMk/>
            <pc:sldMk cId="3557963483" sldId="256"/>
            <ac:spMk id="2" creationId="{6C49F2AD-41EB-E151-2D32-0E5D826CC7DA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1:42.559" v="152" actId="14100"/>
        <pc:sldMkLst>
          <pc:docMk/>
          <pc:sldMk cId="3146074859" sldId="257"/>
        </pc:sldMkLst>
        <pc:spChg chg="mod">
          <ac:chgData name="Amanda Ajslev Hersbøll" userId="84cb32a7-20ae-445e-b3b1-575e09e33d20" providerId="ADAL" clId="{87538669-A971-403F-82B4-0A61F0C7E150}" dt="2023-09-06T16:31:42.559" v="152" actId="14100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22:24.584" v="2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87538669-A971-403F-82B4-0A61F0C7E150}" dt="2023-09-06T16:22:24.584" v="2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0:34.984" v="141" actId="207"/>
        <pc:sldMkLst>
          <pc:docMk/>
          <pc:sldMk cId="674053148" sldId="261"/>
        </pc:sldMkLst>
        <pc:spChg chg="mod">
          <ac:chgData name="Amanda Ajslev Hersbøll" userId="84cb32a7-20ae-445e-b3b1-575e09e33d20" providerId="ADAL" clId="{87538669-A971-403F-82B4-0A61F0C7E150}" dt="2023-09-06T16:30:34.984" v="141" actId="207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Amanda Ajslev Hersbøll" userId="84cb32a7-20ae-445e-b3b1-575e09e33d20" providerId="ADAL" clId="{87538669-A971-403F-82B4-0A61F0C7E150}" dt="2023-09-11T14:27:19.988" v="221" actId="20577"/>
        <pc:sldMkLst>
          <pc:docMk/>
          <pc:sldMk cId="2244652709" sldId="262"/>
        </pc:sldMkLst>
        <pc:spChg chg="mod">
          <ac:chgData name="Amanda Ajslev Hersbøll" userId="84cb32a7-20ae-445e-b3b1-575e09e33d20" providerId="ADAL" clId="{87538669-A971-403F-82B4-0A61F0C7E150}" dt="2023-09-11T14:27:19.988" v="221" actId="20577"/>
          <ac:spMkLst>
            <pc:docMk/>
            <pc:sldMk cId="2244652709" sldId="262"/>
            <ac:spMk id="3" creationId="{634CDDAD-A54C-E2C6-8ACB-6745E40E71FA}"/>
          </ac:spMkLst>
        </pc:spChg>
      </pc:sldChg>
      <pc:sldChg chg="modSp mod">
        <pc:chgData name="Amanda Ajslev Hersbøll" userId="84cb32a7-20ae-445e-b3b1-575e09e33d20" providerId="ADAL" clId="{87538669-A971-403F-82B4-0A61F0C7E150}" dt="2023-09-08T12:03:00.721" v="160" actId="207"/>
        <pc:sldMkLst>
          <pc:docMk/>
          <pc:sldMk cId="805423249" sldId="263"/>
        </pc:sldMkLst>
        <pc:spChg chg="mod">
          <ac:chgData name="Amanda Ajslev Hersbøll" userId="84cb32a7-20ae-445e-b3b1-575e09e33d20" providerId="ADAL" clId="{87538669-A971-403F-82B4-0A61F0C7E150}" dt="2023-09-08T12:03:00.721" v="160" actId="207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Amanda Ajslev Hersbøll" userId="84cb32a7-20ae-445e-b3b1-575e09e33d20" providerId="ADAL" clId="{87538669-A971-403F-82B4-0A61F0C7E150}" dt="2023-09-11T14:28:37.940" v="313" actId="20577"/>
        <pc:sldMkLst>
          <pc:docMk/>
          <pc:sldMk cId="1511099210" sldId="264"/>
        </pc:sldMkLst>
        <pc:spChg chg="mod">
          <ac:chgData name="Amanda Ajslev Hersbøll" userId="84cb32a7-20ae-445e-b3b1-575e09e33d20" providerId="ADAL" clId="{87538669-A971-403F-82B4-0A61F0C7E150}" dt="2023-09-06T16:59:32" v="156"/>
          <ac:spMkLst>
            <pc:docMk/>
            <pc:sldMk cId="1511099210" sldId="264"/>
            <ac:spMk id="2" creationId="{23ACE907-373C-3E4F-6CE9-32DC217482C7}"/>
          </ac:spMkLst>
        </pc:spChg>
        <pc:spChg chg="mod">
          <ac:chgData name="Amanda Ajslev Hersbøll" userId="84cb32a7-20ae-445e-b3b1-575e09e33d20" providerId="ADAL" clId="{87538669-A971-403F-82B4-0A61F0C7E150}" dt="2023-09-11T14:28:37.940" v="313" actId="20577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Lone Holm" userId="7d842e5b-cf67-4c81-b6ad-77c74fa52b7c" providerId="ADAL" clId="{ED11463B-F86B-44D8-88C6-366BE7AFC998}"/>
    <pc:docChg chg="undo custSel delSld modSld">
      <pc:chgData name="Lone Holm" userId="7d842e5b-cf67-4c81-b6ad-77c74fa52b7c" providerId="ADAL" clId="{ED11463B-F86B-44D8-88C6-366BE7AFC998}" dt="2023-12-20T10:53:44.144" v="1990" actId="790"/>
      <pc:docMkLst>
        <pc:docMk/>
      </pc:docMkLst>
      <pc:sldChg chg="modSp mod">
        <pc:chgData name="Lone Holm" userId="7d842e5b-cf67-4c81-b6ad-77c74fa52b7c" providerId="ADAL" clId="{ED11463B-F86B-44D8-88C6-366BE7AFC998}" dt="2023-12-20T09:48:40.907" v="1842" actId="20577"/>
        <pc:sldMkLst>
          <pc:docMk/>
          <pc:sldMk cId="3146074859" sldId="257"/>
        </pc:sldMkLst>
        <pc:spChg chg="mod">
          <ac:chgData name="Lone Holm" userId="7d842e5b-cf67-4c81-b6ad-77c74fa52b7c" providerId="ADAL" clId="{ED11463B-F86B-44D8-88C6-366BE7AFC998}" dt="2023-09-17T06:14:12.223" v="75" actId="790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Lone Holm" userId="7d842e5b-cf67-4c81-b6ad-77c74fa52b7c" providerId="ADAL" clId="{ED11463B-F86B-44D8-88C6-366BE7AFC998}" dt="2023-12-20T09:48:40.907" v="1842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ED11463B-F86B-44D8-88C6-366BE7AFC998}" dt="2023-12-20T10:52:55.779" v="1989" actId="20577"/>
        <pc:sldMkLst>
          <pc:docMk/>
          <pc:sldMk cId="1476978687" sldId="258"/>
        </pc:sldMkLst>
        <pc:spChg chg="mod">
          <ac:chgData name="Lone Holm" userId="7d842e5b-cf67-4c81-b6ad-77c74fa52b7c" providerId="ADAL" clId="{ED11463B-F86B-44D8-88C6-366BE7AFC998}" dt="2023-12-20T10:52:55.779" v="1989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Lone Holm" userId="7d842e5b-cf67-4c81-b6ad-77c74fa52b7c" providerId="ADAL" clId="{ED11463B-F86B-44D8-88C6-366BE7AFC998}" dt="2023-12-20T09:46:35.655" v="1758" actId="20577"/>
        <pc:sldMkLst>
          <pc:docMk/>
          <pc:sldMk cId="3828540063" sldId="260"/>
        </pc:sldMkLst>
        <pc:spChg chg="mod">
          <ac:chgData name="Lone Holm" userId="7d842e5b-cf67-4c81-b6ad-77c74fa52b7c" providerId="ADAL" clId="{ED11463B-F86B-44D8-88C6-366BE7AFC998}" dt="2023-12-20T09:46:35.655" v="1758" actId="20577"/>
          <ac:spMkLst>
            <pc:docMk/>
            <pc:sldMk cId="3828540063" sldId="260"/>
            <ac:spMk id="2" creationId="{96045652-1D43-63F7-9C2F-CFEE0BF4B42E}"/>
          </ac:spMkLst>
        </pc:spChg>
      </pc:sldChg>
      <pc:sldChg chg="modSp del mod">
        <pc:chgData name="Lone Holm" userId="7d842e5b-cf67-4c81-b6ad-77c74fa52b7c" providerId="ADAL" clId="{ED11463B-F86B-44D8-88C6-366BE7AFC998}" dt="2023-12-20T09:46:46.556" v="1760" actId="2696"/>
        <pc:sldMkLst>
          <pc:docMk/>
          <pc:sldMk cId="674053148" sldId="261"/>
        </pc:sldMkLst>
        <pc:spChg chg="mod">
          <ac:chgData name="Lone Holm" userId="7d842e5b-cf67-4c81-b6ad-77c74fa52b7c" providerId="ADAL" clId="{ED11463B-F86B-44D8-88C6-366BE7AFC998}" dt="2023-09-17T15:13:28.391" v="729" actId="20577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Lone Holm" userId="7d842e5b-cf67-4c81-b6ad-77c74fa52b7c" providerId="ADAL" clId="{ED11463B-F86B-44D8-88C6-366BE7AFC998}" dt="2023-12-20T09:34:27.496" v="1746" actId="790"/>
        <pc:sldMkLst>
          <pc:docMk/>
          <pc:sldMk cId="2244652709" sldId="262"/>
        </pc:sldMkLst>
        <pc:spChg chg="mod">
          <ac:chgData name="Lone Holm" userId="7d842e5b-cf67-4c81-b6ad-77c74fa52b7c" providerId="ADAL" clId="{ED11463B-F86B-44D8-88C6-366BE7AFC998}" dt="2023-12-20T09:34:27.496" v="1746" actId="790"/>
          <ac:spMkLst>
            <pc:docMk/>
            <pc:sldMk cId="2244652709" sldId="262"/>
            <ac:spMk id="3" creationId="{634CDDAD-A54C-E2C6-8ACB-6745E40E71FA}"/>
          </ac:spMkLst>
        </pc:spChg>
      </pc:sldChg>
      <pc:sldChg chg="modSp del mod">
        <pc:chgData name="Lone Holm" userId="7d842e5b-cf67-4c81-b6ad-77c74fa52b7c" providerId="ADAL" clId="{ED11463B-F86B-44D8-88C6-366BE7AFC998}" dt="2023-12-20T10:53:44.144" v="1990" actId="790"/>
        <pc:sldMkLst>
          <pc:docMk/>
          <pc:sldMk cId="805423249" sldId="263"/>
        </pc:sldMkLst>
        <pc:spChg chg="mod">
          <ac:chgData name="Lone Holm" userId="7d842e5b-cf67-4c81-b6ad-77c74fa52b7c" providerId="ADAL" clId="{ED11463B-F86B-44D8-88C6-366BE7AFC998}" dt="2023-12-20T10:53:44.144" v="1990" actId="790"/>
          <ac:spMkLst>
            <pc:docMk/>
            <pc:sldMk cId="805423249" sldId="263"/>
            <ac:spMk id="3" creationId="{AD749798-07A1-9ECB-D0EA-45B8274BB0CC}"/>
          </ac:spMkLst>
        </pc:spChg>
      </pc:sldChg>
      <pc:sldChg chg="modSp del mod">
        <pc:chgData name="Lone Holm" userId="7d842e5b-cf67-4c81-b6ad-77c74fa52b7c" providerId="ADAL" clId="{ED11463B-F86B-44D8-88C6-366BE7AFC998}" dt="2023-12-20T09:46:31.545" v="1753" actId="2696"/>
        <pc:sldMkLst>
          <pc:docMk/>
          <pc:sldMk cId="1511099210" sldId="264"/>
        </pc:sldMkLst>
        <pc:spChg chg="mod">
          <ac:chgData name="Lone Holm" userId="7d842e5b-cf67-4c81-b6ad-77c74fa52b7c" providerId="ADAL" clId="{ED11463B-F86B-44D8-88C6-366BE7AFC998}" dt="2023-09-22T08:12:25.895" v="1593" actId="20577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549A643C-A6B3-44DF-867C-C1F16547EECD}"/>
    <pc:docChg chg="modSld">
      <pc:chgData name="Amanda Ajslev Hersbøll" userId="84cb32a7-20ae-445e-b3b1-575e09e33d20" providerId="ADAL" clId="{549A643C-A6B3-44DF-867C-C1F16547EECD}" dt="2024-01-09T08:19:21.735" v="2"/>
      <pc:docMkLst>
        <pc:docMk/>
      </pc:docMkLst>
      <pc:sldChg chg="modSp mod">
        <pc:chgData name="Amanda Ajslev Hersbøll" userId="84cb32a7-20ae-445e-b3b1-575e09e33d20" providerId="ADAL" clId="{549A643C-A6B3-44DF-867C-C1F16547EECD}" dt="2024-01-09T08:19:21.735" v="2"/>
        <pc:sldMkLst>
          <pc:docMk/>
          <pc:sldMk cId="3146074859" sldId="257"/>
        </pc:sldMkLst>
        <pc:spChg chg="mod">
          <ac:chgData name="Amanda Ajslev Hersbøll" userId="84cb32a7-20ae-445e-b3b1-575e09e33d20" providerId="ADAL" clId="{549A643C-A6B3-44DF-867C-C1F16547EECD}" dt="2024-01-09T08:19:21.735" v="2"/>
          <ac:spMkLst>
            <pc:docMk/>
            <pc:sldMk cId="3146074859" sldId="257"/>
            <ac:spMk id="3" creationId="{BB23F0D5-19D9-1902-285B-79C3C71995B7}"/>
          </ac:spMkLst>
        </pc:spChg>
      </pc:sldChg>
    </pc:docChg>
  </pc:docChgLst>
  <pc:docChgLst>
    <pc:chgData name="Amanda Ajslev Hersbøll" userId="84cb32a7-20ae-445e-b3b1-575e09e33d20" providerId="ADAL" clId="{CCD2DD02-BAC0-45E7-9B4A-0D907865193B}"/>
    <pc:docChg chg="undo custSel addSld modSld modMainMaster">
      <pc:chgData name="Amanda Ajslev Hersbøll" userId="84cb32a7-20ae-445e-b3b1-575e09e33d20" providerId="ADAL" clId="{CCD2DD02-BAC0-45E7-9B4A-0D907865193B}" dt="2023-09-01T12:17:53.461" v="1019" actId="20577"/>
      <pc:docMkLst>
        <pc:docMk/>
      </pc:docMkLst>
      <pc:sldChg chg="delSp modSp mod">
        <pc:chgData name="Amanda Ajslev Hersbøll" userId="84cb32a7-20ae-445e-b3b1-575e09e33d20" providerId="ADAL" clId="{CCD2DD02-BAC0-45E7-9B4A-0D907865193B}" dt="2023-09-01T12:15:23.064" v="1011" actId="20577"/>
        <pc:sldMkLst>
          <pc:docMk/>
          <pc:sldMk cId="3557963483" sldId="256"/>
        </pc:sldMkLst>
        <pc:spChg chg="mod">
          <ac:chgData name="Amanda Ajslev Hersbøll" userId="84cb32a7-20ae-445e-b3b1-575e09e33d20" providerId="ADAL" clId="{CCD2DD02-BAC0-45E7-9B4A-0D907865193B}" dt="2023-09-01T12:15:23.064" v="1011" actId="20577"/>
          <ac:spMkLst>
            <pc:docMk/>
            <pc:sldMk cId="3557963483" sldId="256"/>
            <ac:spMk id="2" creationId="{6C49F2AD-41EB-E151-2D32-0E5D826CC7DA}"/>
          </ac:spMkLst>
        </pc:spChg>
        <pc:spChg chg="del">
          <ac:chgData name="Amanda Ajslev Hersbøll" userId="84cb32a7-20ae-445e-b3b1-575e09e33d20" providerId="ADAL" clId="{CCD2DD02-BAC0-45E7-9B4A-0D907865193B}" dt="2023-09-01T08:47:55.651" v="0" actId="478"/>
          <ac:spMkLst>
            <pc:docMk/>
            <pc:sldMk cId="3557963483" sldId="256"/>
            <ac:spMk id="3" creationId="{FF95CD0C-1B7C-5D41-D09F-95108B57CAAD}"/>
          </ac:spMkLst>
        </pc:spChg>
      </pc:sldChg>
      <pc:sldChg chg="modSp new mod setBg">
        <pc:chgData name="Amanda Ajslev Hersbøll" userId="84cb32a7-20ae-445e-b3b1-575e09e33d20" providerId="ADAL" clId="{CCD2DD02-BAC0-45E7-9B4A-0D907865193B}" dt="2023-09-01T12:05:08.039" v="962" actId="20577"/>
        <pc:sldMkLst>
          <pc:docMk/>
          <pc:sldMk cId="3146074859" sldId="257"/>
        </pc:sldMkLst>
        <pc:spChg chg="mod">
          <ac:chgData name="Amanda Ajslev Hersbøll" userId="84cb32a7-20ae-445e-b3b1-575e09e33d20" providerId="ADAL" clId="{CCD2DD02-BAC0-45E7-9B4A-0D907865193B}" dt="2023-09-01T10:39:31.789" v="68" actId="20577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Amanda Ajslev Hersbøll" userId="84cb32a7-20ae-445e-b3b1-575e09e33d20" providerId="ADAL" clId="{CCD2DD02-BAC0-45E7-9B4A-0D907865193B}" dt="2023-09-01T12:05:08.039" v="962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new mod">
        <pc:chgData name="Amanda Ajslev Hersbøll" userId="84cb32a7-20ae-445e-b3b1-575e09e33d20" providerId="ADAL" clId="{CCD2DD02-BAC0-45E7-9B4A-0D907865193B}" dt="2023-09-01T12:17:53.461" v="1019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CCD2DD02-BAC0-45E7-9B4A-0D907865193B}" dt="2023-09-01T12:14:39.820" v="984"/>
          <ac:spMkLst>
            <pc:docMk/>
            <pc:sldMk cId="1476978687" sldId="258"/>
            <ac:spMk id="2" creationId="{3D10C0BB-E1B3-A8C9-53C5-BA6CED674210}"/>
          </ac:spMkLst>
        </pc:spChg>
        <pc:spChg chg="mod">
          <ac:chgData name="Amanda Ajslev Hersbøll" userId="84cb32a7-20ae-445e-b3b1-575e09e33d20" providerId="ADAL" clId="{CCD2DD02-BAC0-45E7-9B4A-0D907865193B}" dt="2023-09-01T12:17:53.461" v="1019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02.945" v="660" actId="20577"/>
        <pc:sldMkLst>
          <pc:docMk/>
          <pc:sldMk cId="1265943088" sldId="259"/>
        </pc:sldMkLst>
        <pc:spChg chg="mod">
          <ac:chgData name="Amanda Ajslev Hersbøll" userId="84cb32a7-20ae-445e-b3b1-575e09e33d20" providerId="ADAL" clId="{CCD2DD02-BAC0-45E7-9B4A-0D907865193B}" dt="2023-09-01T11:46:02.945" v="660" actId="20577"/>
          <ac:spMkLst>
            <pc:docMk/>
            <pc:sldMk cId="1265943088" sldId="259"/>
            <ac:spMk id="2" creationId="{CCC993EE-2F09-659D-244E-73C13B88CEC1}"/>
          </ac:spMkLst>
        </pc:spChg>
        <pc:spChg chg="del">
          <ac:chgData name="Amanda Ajslev Hersbøll" userId="84cb32a7-20ae-445e-b3b1-575e09e33d20" providerId="ADAL" clId="{CCD2DD02-BAC0-45E7-9B4A-0D907865193B}" dt="2023-09-01T11:45:58.637" v="636" actId="478"/>
          <ac:spMkLst>
            <pc:docMk/>
            <pc:sldMk cId="1265943088" sldId="259"/>
            <ac:spMk id="3" creationId="{964D0BB3-C65D-A5A2-65D7-7DABE6F9C66B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15.795" v="668" actId="20577"/>
        <pc:sldMkLst>
          <pc:docMk/>
          <pc:sldMk cId="3828540063" sldId="260"/>
        </pc:sldMkLst>
        <pc:spChg chg="mod">
          <ac:chgData name="Amanda Ajslev Hersbøll" userId="84cb32a7-20ae-445e-b3b1-575e09e33d20" providerId="ADAL" clId="{CCD2DD02-BAC0-45E7-9B4A-0D907865193B}" dt="2023-09-01T11:46:15.795" v="668" actId="20577"/>
          <ac:spMkLst>
            <pc:docMk/>
            <pc:sldMk cId="3828540063" sldId="260"/>
            <ac:spMk id="2" creationId="{96045652-1D43-63F7-9C2F-CFEE0BF4B42E}"/>
          </ac:spMkLst>
        </pc:spChg>
        <pc:spChg chg="del">
          <ac:chgData name="Amanda Ajslev Hersbøll" userId="84cb32a7-20ae-445e-b3b1-575e09e33d20" providerId="ADAL" clId="{CCD2DD02-BAC0-45E7-9B4A-0D907865193B}" dt="2023-09-01T11:46:14.475" v="662" actId="478"/>
          <ac:spMkLst>
            <pc:docMk/>
            <pc:sldMk cId="3828540063" sldId="260"/>
            <ac:spMk id="3" creationId="{C6A33891-6BF3-7747-E738-0081BFC3E93E}"/>
          </ac:spMkLst>
        </pc:spChg>
      </pc:sldChg>
      <pc:sldMasterChg chg="setBg modSldLayout">
        <pc:chgData name="Amanda Ajslev Hersbøll" userId="84cb32a7-20ae-445e-b3b1-575e09e33d20" providerId="ADAL" clId="{CCD2DD02-BAC0-45E7-9B4A-0D907865193B}" dt="2023-09-01T08:48:27.016" v="4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ultimedia.europarl.europa.eu/de/video/what-are-eu-values_B01-ESN-2103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9F2AD-41EB-E151-2D32-0E5D826CC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363" y="2247900"/>
            <a:ext cx="9629274" cy="2362200"/>
          </a:xfrm>
        </p:spPr>
        <p:txBody>
          <a:bodyPr/>
          <a:lstStyle/>
          <a:p>
            <a:r>
              <a:rPr lang="de-DE" dirty="0"/>
              <a:t>Deutschland</a:t>
            </a:r>
            <a:br>
              <a:rPr lang="de-DE" dirty="0"/>
            </a:br>
            <a:r>
              <a:rPr lang="de-DE" dirty="0"/>
              <a:t>und</a:t>
            </a:r>
            <a:br>
              <a:rPr lang="de-DE" dirty="0"/>
            </a:br>
            <a:r>
              <a:rPr lang="de-DE" dirty="0"/>
              <a:t>die Europäische Union</a:t>
            </a:r>
          </a:p>
        </p:txBody>
      </p:sp>
    </p:spTree>
    <p:extLst>
      <p:ext uri="{BB962C8B-B14F-4D97-AF65-F5344CB8AC3E}">
        <p14:creationId xmlns:p14="http://schemas.microsoft.com/office/powerpoint/2010/main" val="35579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Modul 1: Was ist die Europäische Union?</a:t>
            </a:r>
          </a:p>
          <a:p>
            <a:pPr marL="0" indent="0">
              <a:buNone/>
            </a:pPr>
            <a:r>
              <a:rPr lang="de-DE" dirty="0"/>
              <a:t>Modul 2: Was ist die Europäische Union?</a:t>
            </a:r>
          </a:p>
          <a:p>
            <a:pPr marL="0" indent="0">
              <a:buNone/>
            </a:pPr>
            <a:r>
              <a:rPr lang="de-DE" dirty="0"/>
              <a:t>Modul 3: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Modul 4: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5: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 </a:t>
            </a:r>
          </a:p>
          <a:p>
            <a:pPr marL="0" indent="0">
              <a:buNone/>
            </a:pPr>
            <a:r>
              <a:rPr lang="de-DE" dirty="0"/>
              <a:t>Modul 9: Vorbereitung </a:t>
            </a:r>
            <a:r>
              <a:rPr lang="de-DE"/>
              <a:t>der Plenartagung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Modul 10: Plenartagung 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Was ist die Europäische Union?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Introduktion zum Thema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Verteilung des Arbeitsblatts: Was ist die Europäische Union?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Arbeit mit den Hausaufgaben: Was wisst ihr schon über die EU?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Einteilung in Dreiergruppen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Gruppenarbeit mit Text und Aufgaben zum Text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Gruppearbeit mit den europäischen Werten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Bingo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51F18-1C6A-E059-D609-AC501C2D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Lesen in Gruppen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4CDDAD-A54C-E2C6-8ACB-6745E40E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Einteilung in Dreiergruppen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Verteilt euch in die Arbeitsgruppen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Lest den Text und löst die Aufgaben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Gemeinsame 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224465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906EB-98BA-FDB4-E4F0-7AA90C28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Die </a:t>
            </a:r>
            <a:r>
              <a:rPr lang="da-DK" dirty="0" err="1"/>
              <a:t>europäischen</a:t>
            </a:r>
            <a:r>
              <a:rPr lang="da-DK" dirty="0"/>
              <a:t> </a:t>
            </a:r>
            <a:r>
              <a:rPr lang="da-DK" dirty="0" err="1"/>
              <a:t>Werte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749798-07A1-9ECB-D0EA-45B8274B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Seht euch </a:t>
            </a:r>
            <a:r>
              <a:rPr lang="de-DE" b="1" kern="1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das Video</a:t>
            </a:r>
            <a:r>
              <a:rPr lang="de-DE" b="1" kern="1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über die europäischen Werte an und beantwortet die Fragen.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de-DE" sz="1800" b="1" kern="1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Fragen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ClrTx/>
              <a:buFont typeface="+mj-lt"/>
              <a:buAutoNum type="alphaLcPeriod"/>
            </a:pPr>
            <a:r>
              <a:rPr lang="de-DE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Welche europäischen Werte werden im Video genannt? Schreibt sie auf. 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ClrTx/>
              <a:buFont typeface="+mj-lt"/>
              <a:buAutoNum type="alphaLcPeriod"/>
            </a:pPr>
            <a:r>
              <a:rPr lang="de-DE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Welche Bedeutung haben diese Werte für euch? Womit </a:t>
            </a:r>
            <a:r>
              <a:rPr lang="de-DE" kern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verbindet ihr diese Werte?</a:t>
            </a:r>
            <a:endParaRPr lang="de-DE" sz="1800" kern="1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2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45652-1D43-63F7-9C2F-CFEE0BF4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Bingo</a:t>
            </a:r>
          </a:p>
        </p:txBody>
      </p:sp>
    </p:spTree>
    <p:extLst>
      <p:ext uri="{BB962C8B-B14F-4D97-AF65-F5344CB8AC3E}">
        <p14:creationId xmlns:p14="http://schemas.microsoft.com/office/powerpoint/2010/main" val="3828540063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94CDD3F0-DC7C-4205-AC56-2C437A096E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573367-681B-4B35-A639-5978F77A9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A4F602-4D58-4948-92AA-D7E492239C99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975</TotalTime>
  <Words>192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Deutschland und die Europäische Union</vt:lpstr>
      <vt:lpstr>Der Unterrichtsverlauf</vt:lpstr>
      <vt:lpstr>Was ist die Europäische Union?</vt:lpstr>
      <vt:lpstr>Lesen in Gruppen</vt:lpstr>
      <vt:lpstr>Die europäischen Werte</vt:lpstr>
      <vt:lpstr>Bingo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22</cp:revision>
  <dcterms:created xsi:type="dcterms:W3CDTF">2023-09-01T08:47:34Z</dcterms:created>
  <dcterms:modified xsi:type="dcterms:W3CDTF">2024-01-09T08:19:22Z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