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6" r:id="rId6"/>
    <p:sldId id="267" r:id="rId7"/>
    <p:sldId id="268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86A345-2109-4ECF-9292-3F035E4AE157}" v="1" dt="2024-01-10T09:41:54.3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8FC123BE-4B63-4C98-99D7-C8D6A88FE4A7}"/>
    <pc:docChg chg="custSel modSld">
      <pc:chgData name="Amanda Ajslev Hersbøll" userId="84cb32a7-20ae-445e-b3b1-575e09e33d20" providerId="ADAL" clId="{8FC123BE-4B63-4C98-99D7-C8D6A88FE4A7}" dt="2023-12-20T13:53:41.828" v="69" actId="20577"/>
      <pc:docMkLst>
        <pc:docMk/>
      </pc:docMkLst>
      <pc:sldChg chg="modSp mod">
        <pc:chgData name="Amanda Ajslev Hersbøll" userId="84cb32a7-20ae-445e-b3b1-575e09e33d20" providerId="ADAL" clId="{8FC123BE-4B63-4C98-99D7-C8D6A88FE4A7}" dt="2023-12-20T13:53:41.828" v="69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8FC123BE-4B63-4C98-99D7-C8D6A88FE4A7}" dt="2023-12-20T13:53:41.828" v="69" actId="20577"/>
          <ac:spMkLst>
            <pc:docMk/>
            <pc:sldMk cId="2599199670" sldId="267"/>
            <ac:spMk id="3" creationId="{87640BA6-CFD8-AECB-3F09-2EF22B87C823}"/>
          </ac:spMkLst>
        </pc:spChg>
      </pc:sldChg>
    </pc:docChg>
  </pc:docChgLst>
  <pc:docChgLst>
    <pc:chgData name="Amanda Ajslev Hersbøll" userId="84cb32a7-20ae-445e-b3b1-575e09e33d20" providerId="ADAL" clId="{1D86A345-2109-4ECF-9292-3F035E4AE157}"/>
    <pc:docChg chg="delSld modSld">
      <pc:chgData name="Amanda Ajslev Hersbøll" userId="84cb32a7-20ae-445e-b3b1-575e09e33d20" providerId="ADAL" clId="{1D86A345-2109-4ECF-9292-3F035E4AE157}" dt="2024-01-10T09:42:39.697" v="42" actId="20577"/>
      <pc:docMkLst>
        <pc:docMk/>
      </pc:docMkLst>
      <pc:sldChg chg="modSp mod">
        <pc:chgData name="Amanda Ajslev Hersbøll" userId="84cb32a7-20ae-445e-b3b1-575e09e33d20" providerId="ADAL" clId="{1D86A345-2109-4ECF-9292-3F035E4AE157}" dt="2024-01-10T09:41:56.090" v="0"/>
        <pc:sldMkLst>
          <pc:docMk/>
          <pc:sldMk cId="308812247" sldId="256"/>
        </pc:sldMkLst>
        <pc:spChg chg="mod">
          <ac:chgData name="Amanda Ajslev Hersbøll" userId="84cb32a7-20ae-445e-b3b1-575e09e33d20" providerId="ADAL" clId="{1D86A345-2109-4ECF-9292-3F035E4AE157}" dt="2024-01-10T09:41:56.090" v="0"/>
          <ac:spMkLst>
            <pc:docMk/>
            <pc:sldMk cId="308812247" sldId="256"/>
            <ac:spMk id="2" creationId="{15623A38-DCD8-FF64-4B66-791976D327FB}"/>
          </ac:spMkLst>
        </pc:spChg>
      </pc:sldChg>
      <pc:sldChg chg="del">
        <pc:chgData name="Amanda Ajslev Hersbøll" userId="84cb32a7-20ae-445e-b3b1-575e09e33d20" providerId="ADAL" clId="{1D86A345-2109-4ECF-9292-3F035E4AE157}" dt="2024-01-10T09:41:57.606" v="1" actId="47"/>
        <pc:sldMkLst>
          <pc:docMk/>
          <pc:sldMk cId="3146074859" sldId="261"/>
        </pc:sldMkLst>
      </pc:sldChg>
      <pc:sldChg chg="modSp mod">
        <pc:chgData name="Amanda Ajslev Hersbøll" userId="84cb32a7-20ae-445e-b3b1-575e09e33d20" providerId="ADAL" clId="{1D86A345-2109-4ECF-9292-3F035E4AE157}" dt="2024-01-10T09:42:39.697" v="4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1D86A345-2109-4ECF-9292-3F035E4AE157}" dt="2024-01-10T09:42:39.697" v="4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mod">
        <pc:chgData name="Amanda Ajslev Hersbøll" userId="84cb32a7-20ae-445e-b3b1-575e09e33d20" providerId="ADAL" clId="{1D86A345-2109-4ECF-9292-3F035E4AE157}" dt="2024-01-10T09:42:06.477" v="16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1D86A345-2109-4ECF-9292-3F035E4AE157}" dt="2024-01-10T09:42:06.477" v="16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modSp mod">
        <pc:chgData name="Amanda Ajslev Hersbøll" userId="84cb32a7-20ae-445e-b3b1-575e09e33d20" providerId="ADAL" clId="{1D86A345-2109-4ECF-9292-3F035E4AE157}" dt="2024-01-10T09:42:25.495" v="19" actId="20577"/>
        <pc:sldMkLst>
          <pc:docMk/>
          <pc:sldMk cId="1624776802" sldId="268"/>
        </pc:sldMkLst>
        <pc:spChg chg="mod">
          <ac:chgData name="Amanda Ajslev Hersbøll" userId="84cb32a7-20ae-445e-b3b1-575e09e33d20" providerId="ADAL" clId="{1D86A345-2109-4ECF-9292-3F035E4AE157}" dt="2024-01-10T09:42:19.175" v="17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1D86A345-2109-4ECF-9292-3F035E4AE157}" dt="2024-01-10T09:42:25.495" v="19" actId="20577"/>
          <ac:spMkLst>
            <pc:docMk/>
            <pc:sldMk cId="1624776802" sldId="268"/>
            <ac:spMk id="3" creationId="{206EF2E4-6A9D-92B0-2E3B-305E054F2BA1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C16F2F43-31CF-472A-A443-68F129232ECC}"/>
    <pc:docChg chg="custSel addSld delSld modSld">
      <pc:chgData name="Amanda Ajslev Hersbøll" userId="84cb32a7-20ae-445e-b3b1-575e09e33d20" providerId="ADAL" clId="{C16F2F43-31CF-472A-A443-68F129232ECC}" dt="2023-11-29T14:27:30.198" v="2046" actId="2711"/>
      <pc:docMkLst>
        <pc:docMk/>
      </pc:docMkLst>
      <pc:sldChg chg="modSp mod">
        <pc:chgData name="Amanda Ajslev Hersbøll" userId="84cb32a7-20ae-445e-b3b1-575e09e33d20" providerId="ADAL" clId="{C16F2F43-31CF-472A-A443-68F129232ECC}" dt="2023-11-29T10:13:25.231" v="6"/>
        <pc:sldMkLst>
          <pc:docMk/>
          <pc:sldMk cId="308812247" sldId="256"/>
        </pc:sldMkLst>
        <pc:spChg chg="mod">
          <ac:chgData name="Amanda Ajslev Hersbøll" userId="84cb32a7-20ae-445e-b3b1-575e09e33d20" providerId="ADAL" clId="{C16F2F43-31CF-472A-A443-68F129232ECC}" dt="2023-11-29T10:13:25.231" v="6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C16F2F43-31CF-472A-A443-68F129232ECC}" dt="2023-11-29T12:02:44.952" v="17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C16F2F43-31CF-472A-A443-68F129232ECC}" dt="2023-11-29T12:02:44.952" v="17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C16F2F43-31CF-472A-A443-68F129232ECC}" dt="2023-11-29T10:13:12.479" v="4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C16F2F43-31CF-472A-A443-68F129232ECC}" dt="2023-11-29T10:13:12.479" v="4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30.198" v="2046" actId="2711"/>
        <pc:sldMkLst>
          <pc:docMk/>
          <pc:sldMk cId="2858522632" sldId="266"/>
        </pc:sldMkLst>
        <pc:spChg chg="mod">
          <ac:chgData name="Amanda Ajslev Hersbøll" userId="84cb32a7-20ae-445e-b3b1-575e09e33d20" providerId="ADAL" clId="{C16F2F43-31CF-472A-A443-68F129232ECC}" dt="2023-11-29T10:40:13.131" v="100" actId="20577"/>
          <ac:spMkLst>
            <pc:docMk/>
            <pc:sldMk cId="2858522632" sldId="266"/>
            <ac:spMk id="2" creationId="{8B6F08BE-AB14-BCF0-B4CB-4E770CF9B2F5}"/>
          </ac:spMkLst>
        </pc:spChg>
        <pc:spChg chg="mod">
          <ac:chgData name="Amanda Ajslev Hersbøll" userId="84cb32a7-20ae-445e-b3b1-575e09e33d20" providerId="ADAL" clId="{C16F2F43-31CF-472A-A443-68F129232ECC}" dt="2023-11-29T14:27:30.198" v="2046" actId="2711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C16F2F43-31CF-472A-A443-68F129232ECC}" dt="2023-11-29T10:13:07.763" v="2" actId="47"/>
        <pc:sldMkLst>
          <pc:docMk/>
          <pc:sldMk cId="344032656" sldId="267"/>
        </pc:sldMkLst>
      </pc:sldChg>
      <pc:sldChg chg="modSp new mod">
        <pc:chgData name="Amanda Ajslev Hersbøll" userId="84cb32a7-20ae-445e-b3b1-575e09e33d20" providerId="ADAL" clId="{C16F2F43-31CF-472A-A443-68F129232ECC}" dt="2023-11-29T11:58:36.890" v="1738" actId="20577"/>
        <pc:sldMkLst>
          <pc:docMk/>
          <pc:sldMk cId="2599199670" sldId="267"/>
        </pc:sldMkLst>
        <pc:spChg chg="mod">
          <ac:chgData name="Amanda Ajslev Hersbøll" userId="84cb32a7-20ae-445e-b3b1-575e09e33d20" providerId="ADAL" clId="{C16F2F43-31CF-472A-A443-68F129232ECC}" dt="2023-11-29T10:42:02.744" v="156" actId="20577"/>
          <ac:spMkLst>
            <pc:docMk/>
            <pc:sldMk cId="2599199670" sldId="267"/>
            <ac:spMk id="2" creationId="{8FAEA24D-8C3D-E38A-D894-0438A1AE144A}"/>
          </ac:spMkLst>
        </pc:spChg>
        <pc:spChg chg="mod">
          <ac:chgData name="Amanda Ajslev Hersbøll" userId="84cb32a7-20ae-445e-b3b1-575e09e33d20" providerId="ADAL" clId="{C16F2F43-31CF-472A-A443-68F129232ECC}" dt="2023-11-29T11:58:36.890" v="1738" actId="20577"/>
          <ac:spMkLst>
            <pc:docMk/>
            <pc:sldMk cId="2599199670" sldId="267"/>
            <ac:spMk id="3" creationId="{87640BA6-CFD8-AECB-3F09-2EF22B87C823}"/>
          </ac:spMkLst>
        </pc:spChg>
      </pc:sldChg>
      <pc:sldChg chg="modSp new mod">
        <pc:chgData name="Amanda Ajslev Hersbøll" userId="84cb32a7-20ae-445e-b3b1-575e09e33d20" providerId="ADAL" clId="{C16F2F43-31CF-472A-A443-68F129232ECC}" dt="2023-11-29T14:27:05.263" v="2045" actId="5793"/>
        <pc:sldMkLst>
          <pc:docMk/>
          <pc:sldMk cId="1624776802" sldId="268"/>
        </pc:sldMkLst>
        <pc:spChg chg="mod">
          <ac:chgData name="Amanda Ajslev Hersbøll" userId="84cb32a7-20ae-445e-b3b1-575e09e33d20" providerId="ADAL" clId="{C16F2F43-31CF-472A-A443-68F129232ECC}" dt="2023-11-29T12:05:06.071" v="1775"/>
          <ac:spMkLst>
            <pc:docMk/>
            <pc:sldMk cId="1624776802" sldId="268"/>
            <ac:spMk id="2" creationId="{E82896DA-14F2-2C32-DDAF-C4A56CFF4BC7}"/>
          </ac:spMkLst>
        </pc:spChg>
        <pc:spChg chg="mod">
          <ac:chgData name="Amanda Ajslev Hersbøll" userId="84cb32a7-20ae-445e-b3b1-575e09e33d20" providerId="ADAL" clId="{C16F2F43-31CF-472A-A443-68F129232ECC}" dt="2023-11-29T14:27:05.263" v="2045" actId="5793"/>
          <ac:spMkLst>
            <pc:docMk/>
            <pc:sldMk cId="1624776802" sldId="268"/>
            <ac:spMk id="3" creationId="{206EF2E4-6A9D-92B0-2E3B-305E054F2BA1}"/>
          </ac:spMkLst>
        </pc:spChg>
      </pc:sldChg>
      <pc:sldChg chg="del">
        <pc:chgData name="Amanda Ajslev Hersbøll" userId="84cb32a7-20ae-445e-b3b1-575e09e33d20" providerId="ADAL" clId="{C16F2F43-31CF-472A-A443-68F129232ECC}" dt="2023-11-29T10:13:00.937" v="0" actId="47"/>
        <pc:sldMkLst>
          <pc:docMk/>
          <pc:sldMk cId="2413718749" sldId="272"/>
        </pc:sldMkLst>
      </pc:sldChg>
      <pc:sldChg chg="del">
        <pc:chgData name="Amanda Ajslev Hersbøll" userId="84cb32a7-20ae-445e-b3b1-575e09e33d20" providerId="ADAL" clId="{C16F2F43-31CF-472A-A443-68F129232ECC}" dt="2023-11-29T10:13:07.046" v="1" actId="47"/>
        <pc:sldMkLst>
          <pc:docMk/>
          <pc:sldMk cId="1440064600" sldId="273"/>
        </pc:sldMkLst>
      </pc:sldChg>
    </pc:docChg>
  </pc:docChgLst>
  <pc:docChgLst>
    <pc:chgData name="Amanda Ajslev Hersbøll" userId="84cb32a7-20ae-445e-b3b1-575e09e33d20" providerId="ADAL" clId="{5C280521-A270-429D-8B8A-211AE456A4D8}"/>
    <pc:docChg chg="delSld modSld">
      <pc:chgData name="Amanda Ajslev Hersbøll" userId="84cb32a7-20ae-445e-b3b1-575e09e33d20" providerId="ADAL" clId="{5C280521-A270-429D-8B8A-211AE456A4D8}" dt="2023-12-20T11:32:07.719" v="1" actId="20577"/>
      <pc:docMkLst>
        <pc:docMk/>
      </pc:docMkLst>
      <pc:sldChg chg="modSp mod">
        <pc:chgData name="Amanda Ajslev Hersbøll" userId="84cb32a7-20ae-445e-b3b1-575e09e33d20" providerId="ADAL" clId="{5C280521-A270-429D-8B8A-211AE456A4D8}" dt="2023-12-20T11:32:07.719" v="1" actId="20577"/>
        <pc:sldMkLst>
          <pc:docMk/>
          <pc:sldMk cId="2858522632" sldId="266"/>
        </pc:sldMkLst>
        <pc:spChg chg="mod">
          <ac:chgData name="Amanda Ajslev Hersbøll" userId="84cb32a7-20ae-445e-b3b1-575e09e33d20" providerId="ADAL" clId="{5C280521-A270-429D-8B8A-211AE456A4D8}" dt="2023-12-20T11:32:07.719" v="1" actId="20577"/>
          <ac:spMkLst>
            <pc:docMk/>
            <pc:sldMk cId="2858522632" sldId="266"/>
            <ac:spMk id="3" creationId="{E7550017-026C-B0F5-B0FA-E245D354FCB8}"/>
          </ac:spMkLst>
        </pc:spChg>
      </pc:sldChg>
      <pc:sldChg chg="del">
        <pc:chgData name="Amanda Ajslev Hersbøll" userId="84cb32a7-20ae-445e-b3b1-575e09e33d20" providerId="ADAL" clId="{5C280521-A270-429D-8B8A-211AE456A4D8}" dt="2023-12-20T11:32:00.363" v="0" actId="47"/>
        <pc:sldMkLst>
          <pc:docMk/>
          <pc:sldMk cId="1465910256" sldId="271"/>
        </pc:sldMkLst>
      </pc:sld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624CA3C2-7BAA-4561-97A5-08D23D945F32}"/>
    <pc:docChg chg="custSel addSld delSld modSld sldOrd">
      <pc:chgData name="Amanda Ajslev Hersbøll" userId="84cb32a7-20ae-445e-b3b1-575e09e33d20" providerId="ADAL" clId="{624CA3C2-7BAA-4561-97A5-08D23D945F32}" dt="2023-12-05T21:08:47.813" v="68"/>
      <pc:docMkLst>
        <pc:docMk/>
      </pc:docMkLst>
      <pc:sldChg chg="modSp mod">
        <pc:chgData name="Amanda Ajslev Hersbøll" userId="84cb32a7-20ae-445e-b3b1-575e09e33d20" providerId="ADAL" clId="{624CA3C2-7BAA-4561-97A5-08D23D945F32}" dt="2023-12-05T20:52:40.939" v="47" actId="313"/>
        <pc:sldMkLst>
          <pc:docMk/>
          <pc:sldMk cId="1624776802" sldId="268"/>
        </pc:sldMkLst>
        <pc:spChg chg="mod">
          <ac:chgData name="Amanda Ajslev Hersbøll" userId="84cb32a7-20ae-445e-b3b1-575e09e33d20" providerId="ADAL" clId="{624CA3C2-7BAA-4561-97A5-08D23D945F32}" dt="2023-12-05T20:52:40.939" v="47" actId="313"/>
          <ac:spMkLst>
            <pc:docMk/>
            <pc:sldMk cId="1624776802" sldId="268"/>
            <ac:spMk id="3" creationId="{206EF2E4-6A9D-92B0-2E3B-305E054F2BA1}"/>
          </ac:spMkLst>
        </pc:spChg>
      </pc:sldChg>
      <pc:sldChg chg="new del ord">
        <pc:chgData name="Amanda Ajslev Hersbøll" userId="84cb32a7-20ae-445e-b3b1-575e09e33d20" providerId="ADAL" clId="{624CA3C2-7BAA-4561-97A5-08D23D945F32}" dt="2023-12-05T21:07:35.150" v="52" actId="47"/>
        <pc:sldMkLst>
          <pc:docMk/>
          <pc:sldMk cId="173336326" sldId="269"/>
        </pc:sldMkLst>
      </pc:sldChg>
      <pc:sldChg chg="delSp new del mod">
        <pc:chgData name="Amanda Ajslev Hersbøll" userId="84cb32a7-20ae-445e-b3b1-575e09e33d20" providerId="ADAL" clId="{624CA3C2-7BAA-4561-97A5-08D23D945F32}" dt="2023-12-05T21:07:41.228" v="55" actId="47"/>
        <pc:sldMkLst>
          <pc:docMk/>
          <pc:sldMk cId="2876218480" sldId="270"/>
        </pc:sldMkLst>
        <pc:spChg chg="del">
          <ac:chgData name="Amanda Ajslev Hersbøll" userId="84cb32a7-20ae-445e-b3b1-575e09e33d20" providerId="ADAL" clId="{624CA3C2-7BAA-4561-97A5-08D23D945F32}" dt="2023-12-05T21:07:37.037" v="53" actId="478"/>
          <ac:spMkLst>
            <pc:docMk/>
            <pc:sldMk cId="2876218480" sldId="270"/>
            <ac:spMk id="3" creationId="{088ABD1C-7CD9-7DE6-EABA-4BF1880FE3C5}"/>
          </ac:spMkLst>
        </pc:spChg>
      </pc:sldChg>
      <pc:sldChg chg="addSp modSp new mod">
        <pc:chgData name="Amanda Ajslev Hersbøll" userId="84cb32a7-20ae-445e-b3b1-575e09e33d20" providerId="ADAL" clId="{624CA3C2-7BAA-4561-97A5-08D23D945F32}" dt="2023-12-05T21:08:47.813" v="68"/>
        <pc:sldMkLst>
          <pc:docMk/>
          <pc:sldMk cId="1465910256" sldId="271"/>
        </pc:sldMkLst>
        <pc:spChg chg="mod">
          <ac:chgData name="Amanda Ajslev Hersbøll" userId="84cb32a7-20ae-445e-b3b1-575e09e33d20" providerId="ADAL" clId="{624CA3C2-7BAA-4561-97A5-08D23D945F32}" dt="2023-12-05T21:08:29.733" v="67" actId="20577"/>
          <ac:spMkLst>
            <pc:docMk/>
            <pc:sldMk cId="1465910256" sldId="271"/>
            <ac:spMk id="2" creationId="{623A96BE-D9EF-7961-716C-879CA3F07366}"/>
          </ac:spMkLst>
        </pc:spChg>
        <pc:spChg chg="mod">
          <ac:chgData name="Amanda Ajslev Hersbøll" userId="84cb32a7-20ae-445e-b3b1-575e09e33d20" providerId="ADAL" clId="{624CA3C2-7BAA-4561-97A5-08D23D945F32}" dt="2023-12-05T21:08:03.310" v="64" actId="113"/>
          <ac:spMkLst>
            <pc:docMk/>
            <pc:sldMk cId="1465910256" sldId="271"/>
            <ac:spMk id="3" creationId="{0E38E3C5-0A12-6FAD-0E11-FB55B381731A}"/>
          </ac:spMkLst>
        </pc:spChg>
        <pc:picChg chg="add mod">
          <ac:chgData name="Amanda Ajslev Hersbøll" userId="84cb32a7-20ae-445e-b3b1-575e09e33d20" providerId="ADAL" clId="{624CA3C2-7BAA-4561-97A5-08D23D945F32}" dt="2023-12-05T21:08:47.813" v="68"/>
          <ac:picMkLst>
            <pc:docMk/>
            <pc:sldMk cId="1465910256" sldId="271"/>
            <ac:picMk id="4" creationId="{962EDE83-56D0-1F2D-A800-ED3F85F43B96}"/>
          </ac:picMkLst>
        </pc:picChg>
      </pc:sld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Préparation de la séance plénière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6F08BE-AB14-BCF0-B4CB-4E770CF9B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Undersøgelses- og refleksionsspørgsmål fra lektien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7550017-026C-B0F5-B0FA-E245D354F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Hvilken magt har Europa-Parlamentet i forhold til de beslutninger, der bliver truffet i EU?</a:t>
            </a:r>
          </a:p>
          <a:p>
            <a:pPr lvl="0">
              <a:lnSpc>
                <a:spcPct val="107000"/>
              </a:lnSpc>
              <a:buClrTx/>
            </a:pPr>
            <a:r>
              <a:rPr lang="da-DK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Hvad er en plenarforsamling i Europa-Parlamentet? (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séance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a-DK" sz="1800" i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plénière</a:t>
            </a:r>
            <a:r>
              <a:rPr lang="da-DK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da-DK" i="1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5852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AEA24D-8C3D-E38A-D894-0438A1AE1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lovforslaget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7640BA6-CFD8-AECB-3F09-2EF22B87C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80" y="2638044"/>
            <a:ext cx="10911840" cy="3925316"/>
          </a:xfrm>
        </p:spPr>
        <p:txBody>
          <a:bodyPr/>
          <a:lstStyle/>
          <a:p>
            <a:pPr marL="0" indent="0" algn="just">
              <a:buClrTx/>
              <a:buNone/>
            </a:pPr>
            <a:r>
              <a:rPr lang="da-DK" dirty="0"/>
              <a:t>I dag skal det handle om krigen i Ukraine og EU’s </a:t>
            </a:r>
            <a:r>
              <a:rPr lang="da-DK"/>
              <a:t>forsvarspolitik. Vi </a:t>
            </a:r>
            <a:r>
              <a:rPr lang="da-DK" dirty="0"/>
              <a:t>har modtaget et lovforslag fra Europa-Kommissionen, som vi skal tage stilling til og stemme om i en plenarforsamling. Lovforslaget er udgangspunktet for forhandlingerne. Normalt vil det være grupperne selv, der udarbejder ændringsforslag til lovteksten, men i dette tilfælde er de lavet på forhånd, så vi har noget at arbejde ud fra. I får den konkrete opgave til gruppearbejdet til plenarforsamlingen, når vi har gennemgået lovforslaget og ændringsforslagene sammen i plenum og har sikret en fælles forståelse.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Sæt jer i de politiske grupperinger fra modul 6 (Europa-Parlamentet)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Gennemgå lovforslaget og ændringsforslagene sammen – har I samme forståelse af det? Har I nogen tvivl i forhold til lovforslaget og ændringsforslagene? (10-15 min)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Vi gennemgår lovforslaget og ændringsforslagene sammen i plenum for at sikre en fælles forståelse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I får den konkrete opgave til gruppearbejdet til plenarforsamlingen 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599199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2896DA-14F2-2C32-DDAF-C4A56CFF4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Préparation de la séance plénière 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06EF2E4-6A9D-92B0-2E3B-305E054F2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Find arbejdsarket frem: </a:t>
            </a:r>
            <a:r>
              <a:rPr lang="fr-FR" dirty="0"/>
              <a:t>Préparation de la séance plénière </a:t>
            </a:r>
          </a:p>
          <a:p>
            <a:pPr marL="342900" indent="-342900">
              <a:buClrTx/>
              <a:buFont typeface="+mj-lt"/>
              <a:buAutoNum type="arabicPeriod"/>
            </a:pPr>
            <a:r>
              <a:rPr lang="da-DK" dirty="0"/>
              <a:t>Arbejde i grupper (resten af timen): forberedelse + ‘simultantolkning’</a:t>
            </a:r>
          </a:p>
          <a:p>
            <a:pPr marL="342900" indent="-342900">
              <a:buClrTx/>
              <a:buFont typeface="+mj-lt"/>
              <a:buAutoNum type="arabicPeriod"/>
            </a:pPr>
            <a:endParaRPr lang="da-DK" dirty="0"/>
          </a:p>
          <a:p>
            <a:pPr marL="0" indent="0" algn="ctr">
              <a:buClrTx/>
              <a:buNone/>
            </a:pPr>
            <a:r>
              <a:rPr lang="da-DK" b="1" dirty="0"/>
              <a:t>Spørg løs, sørg for at få skrevet alle jeres noter ned struktureret og fordel opgaverne imellem jer i gruppen </a:t>
            </a:r>
            <a:r>
              <a:rPr lang="da-DK" b="1" dirty="0">
                <a:sym typeface="Wingdings" panose="05000000000000000000" pitchFamily="2" charset="2"/>
              </a:rPr>
              <a:t></a:t>
            </a:r>
            <a:endParaRPr lang="da-DK" b="1" dirty="0"/>
          </a:p>
        </p:txBody>
      </p:sp>
    </p:spTree>
    <p:extLst>
      <p:ext uri="{BB962C8B-B14F-4D97-AF65-F5344CB8AC3E}">
        <p14:creationId xmlns:p14="http://schemas.microsoft.com/office/powerpoint/2010/main" val="1624776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r>
              <a:rPr lang="da-DK" dirty="0" err="1"/>
              <a:t>séance</a:t>
            </a:r>
            <a:r>
              <a:rPr lang="da-DK" dirty="0"/>
              <a:t> </a:t>
            </a:r>
            <a:r>
              <a:rPr lang="da-DK"/>
              <a:t>plénière</a:t>
            </a:r>
            <a:br>
              <a:rPr lang="es-E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customXml/itemProps3.xml><?xml version="1.0" encoding="utf-8"?>
<ds:datastoreItem xmlns:ds="http://schemas.openxmlformats.org/officeDocument/2006/customXml" ds:itemID="{56FDF062-34CD-431C-9F39-CEC8E90DE9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18f593-e248-4c94-9cf7-8a77555ed630"/>
    <ds:schemaRef ds:uri="b6ff1d8d-6802-4943-95d0-7af019a8c83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1144</TotalTime>
  <Words>255</Words>
  <Application>Microsoft Office PowerPoint</Application>
  <PresentationFormat>Widescreen</PresentationFormat>
  <Paragraphs>16</Paragraphs>
  <Slides>5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</vt:lpstr>
      <vt:lpstr>Pakke</vt:lpstr>
      <vt:lpstr>Préparation de la séance plénière </vt:lpstr>
      <vt:lpstr>Undersøgelses- og refleksionsspørgsmål fra lektien</vt:lpstr>
      <vt:lpstr>lovforslaget</vt:lpstr>
      <vt:lpstr>Préparation de la séance plénière </vt:lpstr>
      <vt:lpstr>Næste gang:  séance plénière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2024-01-10T09:42:40Z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