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11C6A5-35A2-42D9-91FE-14FE34659147}" v="46" dt="2023-12-22T08:05:47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>
      <p:cViewPr varScale="1">
        <p:scale>
          <a:sx n="50" d="100"/>
          <a:sy n="50" d="100"/>
        </p:scale>
        <p:origin x="5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e Holm" userId="7d842e5b-cf67-4c81-b6ad-77c74fa52b7c" providerId="ADAL" clId="{6911C6A5-35A2-42D9-91FE-14FE34659147}"/>
    <pc:docChg chg="custSel addSld modSld">
      <pc:chgData name="Lone Holm" userId="7d842e5b-cf67-4c81-b6ad-77c74fa52b7c" providerId="ADAL" clId="{6911C6A5-35A2-42D9-91FE-14FE34659147}" dt="2023-12-22T08:07:07.449" v="225" actId="20577"/>
      <pc:docMkLst>
        <pc:docMk/>
      </pc:docMkLst>
      <pc:sldChg chg="modSp mod">
        <pc:chgData name="Lone Holm" userId="7d842e5b-cf67-4c81-b6ad-77c74fa52b7c" providerId="ADAL" clId="{6911C6A5-35A2-42D9-91FE-14FE34659147}" dt="2023-12-22T08:01:57.761" v="49" actId="1036"/>
        <pc:sldMkLst>
          <pc:docMk/>
          <pc:sldMk cId="1995099876" sldId="257"/>
        </pc:sldMkLst>
        <pc:spChg chg="mod">
          <ac:chgData name="Lone Holm" userId="7d842e5b-cf67-4c81-b6ad-77c74fa52b7c" providerId="ADAL" clId="{6911C6A5-35A2-42D9-91FE-14FE34659147}" dt="2023-12-22T08:01:57.761" v="49" actId="1036"/>
          <ac:spMkLst>
            <pc:docMk/>
            <pc:sldMk cId="1995099876" sldId="257"/>
            <ac:spMk id="3" creationId="{F37C6186-251A-E7AD-2BFB-951C41EC5842}"/>
          </ac:spMkLst>
        </pc:spChg>
      </pc:sldChg>
      <pc:sldChg chg="modSp mod">
        <pc:chgData name="Lone Holm" userId="7d842e5b-cf67-4c81-b6ad-77c74fa52b7c" providerId="ADAL" clId="{6911C6A5-35A2-42D9-91FE-14FE34659147}" dt="2023-12-22T08:03:48.137" v="173" actId="1076"/>
        <pc:sldMkLst>
          <pc:docMk/>
          <pc:sldMk cId="3059252250" sldId="258"/>
        </pc:sldMkLst>
        <pc:spChg chg="mod">
          <ac:chgData name="Lone Holm" userId="7d842e5b-cf67-4c81-b6ad-77c74fa52b7c" providerId="ADAL" clId="{6911C6A5-35A2-42D9-91FE-14FE34659147}" dt="2023-12-22T08:03:48.137" v="173" actId="1076"/>
          <ac:spMkLst>
            <pc:docMk/>
            <pc:sldMk cId="3059252250" sldId="258"/>
            <ac:spMk id="3" creationId="{F37C6186-251A-E7AD-2BFB-951C41EC5842}"/>
          </ac:spMkLst>
        </pc:spChg>
      </pc:sldChg>
      <pc:sldChg chg="modSp mod modAnim">
        <pc:chgData name="Lone Holm" userId="7d842e5b-cf67-4c81-b6ad-77c74fa52b7c" providerId="ADAL" clId="{6911C6A5-35A2-42D9-91FE-14FE34659147}" dt="2023-12-22T08:02:36.879" v="123" actId="14100"/>
        <pc:sldMkLst>
          <pc:docMk/>
          <pc:sldMk cId="3006613420" sldId="259"/>
        </pc:sldMkLst>
        <pc:spChg chg="mod">
          <ac:chgData name="Lone Holm" userId="7d842e5b-cf67-4c81-b6ad-77c74fa52b7c" providerId="ADAL" clId="{6911C6A5-35A2-42D9-91FE-14FE34659147}" dt="2023-12-22T08:02:36.879" v="123" actId="14100"/>
          <ac:spMkLst>
            <pc:docMk/>
            <pc:sldMk cId="3006613420" sldId="259"/>
            <ac:spMk id="3" creationId="{F37C6186-251A-E7AD-2BFB-951C41EC5842}"/>
          </ac:spMkLst>
        </pc:spChg>
      </pc:sldChg>
      <pc:sldChg chg="modSp mod">
        <pc:chgData name="Lone Holm" userId="7d842e5b-cf67-4c81-b6ad-77c74fa52b7c" providerId="ADAL" clId="{6911C6A5-35A2-42D9-91FE-14FE34659147}" dt="2023-12-22T08:03:00.319" v="150" actId="1038"/>
        <pc:sldMkLst>
          <pc:docMk/>
          <pc:sldMk cId="2121927473" sldId="260"/>
        </pc:sldMkLst>
        <pc:spChg chg="mod">
          <ac:chgData name="Lone Holm" userId="7d842e5b-cf67-4c81-b6ad-77c74fa52b7c" providerId="ADAL" clId="{6911C6A5-35A2-42D9-91FE-14FE34659147}" dt="2023-12-22T08:03:00.319" v="150" actId="1038"/>
          <ac:spMkLst>
            <pc:docMk/>
            <pc:sldMk cId="2121927473" sldId="260"/>
            <ac:spMk id="3" creationId="{F37C6186-251A-E7AD-2BFB-951C41EC5842}"/>
          </ac:spMkLst>
        </pc:spChg>
      </pc:sldChg>
      <pc:sldChg chg="modSp mod">
        <pc:chgData name="Lone Holm" userId="7d842e5b-cf67-4c81-b6ad-77c74fa52b7c" providerId="ADAL" clId="{6911C6A5-35A2-42D9-91FE-14FE34659147}" dt="2023-12-22T08:05:22.412" v="174" actId="20577"/>
        <pc:sldMkLst>
          <pc:docMk/>
          <pc:sldMk cId="2637274774" sldId="261"/>
        </pc:sldMkLst>
        <pc:spChg chg="mod">
          <ac:chgData name="Lone Holm" userId="7d842e5b-cf67-4c81-b6ad-77c74fa52b7c" providerId="ADAL" clId="{6911C6A5-35A2-42D9-91FE-14FE34659147}" dt="2023-12-22T08:05:22.412" v="174" actId="20577"/>
          <ac:spMkLst>
            <pc:docMk/>
            <pc:sldMk cId="2637274774" sldId="261"/>
            <ac:spMk id="2" creationId="{BBA2BBAB-DA73-9FED-67B5-BFF48BE454D8}"/>
          </ac:spMkLst>
        </pc:spChg>
        <pc:spChg chg="mod">
          <ac:chgData name="Lone Holm" userId="7d842e5b-cf67-4c81-b6ad-77c74fa52b7c" providerId="ADAL" clId="{6911C6A5-35A2-42D9-91FE-14FE34659147}" dt="2023-12-22T08:03:14.702" v="158" actId="1076"/>
          <ac:spMkLst>
            <pc:docMk/>
            <pc:sldMk cId="2637274774" sldId="261"/>
            <ac:spMk id="3" creationId="{F37C6186-251A-E7AD-2BFB-951C41EC5842}"/>
          </ac:spMkLst>
        </pc:spChg>
      </pc:sldChg>
      <pc:sldChg chg="modSp add mod">
        <pc:chgData name="Lone Holm" userId="7d842e5b-cf67-4c81-b6ad-77c74fa52b7c" providerId="ADAL" clId="{6911C6A5-35A2-42D9-91FE-14FE34659147}" dt="2023-12-22T08:07:07.449" v="225" actId="20577"/>
        <pc:sldMkLst>
          <pc:docMk/>
          <pc:sldMk cId="2018069731" sldId="262"/>
        </pc:sldMkLst>
        <pc:spChg chg="mod">
          <ac:chgData name="Lone Holm" userId="7d842e5b-cf67-4c81-b6ad-77c74fa52b7c" providerId="ADAL" clId="{6911C6A5-35A2-42D9-91FE-14FE34659147}" dt="2023-12-22T08:07:07.449" v="225" actId="20577"/>
          <ac:spMkLst>
            <pc:docMk/>
            <pc:sldMk cId="2018069731" sldId="262"/>
            <ac:spMk id="2" creationId="{BBA2BBAB-DA73-9FED-67B5-BFF48BE454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F5614B-CCCB-A3E4-DEF3-F4B92E367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E6CC4B6-0AB7-6F1F-C79D-85FEF697E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3955FA3-DD05-E361-7581-33185734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C572B1C-8AD1-F3E3-FD75-31F5FC2C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4BB657D-0BDA-77AE-2AFA-1548769D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71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B5FE5-2573-4412-2989-44AF02E3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77C3CA6-59F8-51B3-BD69-D6EB191BE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410B083-895B-8817-1CC0-B6208142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D03A6FB-669B-A634-5CAF-AFD538D8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F6E12D-794A-9058-4444-77D98FEF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957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B484F7F-9507-27B6-2864-D33A97143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10AFC45-D3F8-5C46-3D13-BAE8D0750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FFC9A2D-3072-2935-9A19-70E9B06B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23103A4-7D89-67B4-5231-E7A23B42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5A19AC-CD92-50D3-9D2E-72C2F8EB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840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52710-EE86-B112-F701-C1C480933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F57E81-0F1F-9294-C5E1-E5E098AFC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B694A76-74A0-B0DC-9A75-E54D6C981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C873671-82E4-8C3F-F04B-76C7B61B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D6F8040-17B2-3D7F-3D69-6A5583E8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66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DC155-5EAE-CB00-6C31-12E3A99D4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EC0F32C-7419-6C24-5C3E-EF4C55C43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DED8906-E75F-8957-AA65-29DF18C62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7AA26A-7789-6BC3-F4D0-73AC31F4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FCCF39-0FA4-BE19-395A-1746FB58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7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F297A-5BFB-9C56-5916-BF8A3D84E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687D09-C6FA-F50F-B8D6-A7CE5E400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34CFBAB-3A67-0811-23E7-E83911C72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1EF3E49-2927-E774-EDA8-BFF1E6CE4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87C3071-E19B-DA76-5BFE-D969C60AF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A5E061B-0088-BD47-71E1-45E07252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657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DD3E4-4DF2-B91F-9B01-5C1FA057B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B2EFB0C-A2F2-FE44-80D2-E237665AF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A327F6C-2500-FE30-ACBC-3559D005C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D429BC1-6ED2-6AA2-D451-EB20D0545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2F7CB38-3D66-9DE2-D295-E54E0C331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157598A-37A2-0035-03F2-C5F5018D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A625EC9-74F9-5541-17A7-E6441A6F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021D6CA-CF78-D600-456A-F91227EE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946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8D304-2805-6D6A-6755-54F27BB14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70B8B14-66D9-4B20-6F1B-99268F30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CF1EB0C-C417-7E1C-64E1-DB581D4B5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B8AC7AF-15BC-2E19-0657-65302566F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507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36D52FB-A12E-F217-A4F2-5357D3DCB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1C591D1-B06D-5141-21B2-7A32BAF1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D781ED8-D25E-B1A7-93B1-7FBCCC363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531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B0F0A-4A42-B236-979E-185FB0E4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5A0608-5BCA-9D72-C906-33A7AEBA0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36BEBE-1DD9-13BD-0B1A-F04A690B1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99757F2-2FA7-AB61-285C-B17435E2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1D624C3-2825-76CF-DA3F-52F9D716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D76552C-6374-A8B9-0E8C-D8171F4A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771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38036-A240-C3DA-A47A-A598247CF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F536491-EFC8-4A07-9652-D8D03AFD6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B9CAB50-D5B9-4667-DE50-AD27C6B61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AD2152B-70D3-118E-1981-ED8CBF5D8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DA37DF-F326-D0AC-A0D2-2B03641A6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7A66CC1-7414-ADE2-3E00-F081703B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237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64AE5D0-59A4-BD0E-7006-5A42B05D7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2B39BB9-83E0-4B07-8F98-5146E6722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17C4075-45A3-EE7A-E525-148FD82F4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60633-C6D9-4A03-8659-5C2E0D7ABFCE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AEC8D7D-55E2-2A35-3450-7229D0E5F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968178-750D-D6BC-7F69-48F16E010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0242C-17A4-4B24-BC31-E01399F0B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294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53902-5EB9-2A6F-1B0D-C24CD1237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4028"/>
            <a:ext cx="9144000" cy="1064345"/>
          </a:xfrm>
        </p:spPr>
        <p:txBody>
          <a:bodyPr/>
          <a:lstStyle/>
          <a:p>
            <a:r>
              <a:rPr lang="de-DE" dirty="0"/>
              <a:t>Richtig oder falsch?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4426F73-1D2F-3535-D624-246F185D2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7612" y="2101273"/>
            <a:ext cx="9971088" cy="437572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dirty="0"/>
              <a:t>Ihr spielt in Paaren.</a:t>
            </a:r>
          </a:p>
          <a:p>
            <a:pPr algn="l"/>
            <a:r>
              <a:rPr lang="de-DE" dirty="0"/>
              <a:t>Nehmt ein Stück Papier. </a:t>
            </a:r>
          </a:p>
          <a:p>
            <a:pPr algn="l"/>
            <a:r>
              <a:rPr lang="de-DE" dirty="0"/>
              <a:t>Zeichnet zwei große Kreise.</a:t>
            </a:r>
          </a:p>
          <a:p>
            <a:pPr algn="l"/>
            <a:r>
              <a:rPr lang="de-DE" dirty="0"/>
              <a:t>Schreibt in den einen Kreis: Richtig.</a:t>
            </a:r>
          </a:p>
          <a:p>
            <a:pPr algn="l"/>
            <a:r>
              <a:rPr lang="de-DE" dirty="0"/>
              <a:t>Schreibt in den anderen Kreis: Falsch.</a:t>
            </a:r>
          </a:p>
          <a:p>
            <a:pPr algn="l"/>
            <a:r>
              <a:rPr lang="de-DE" dirty="0"/>
              <a:t>Jetzt habt ihr zwei Tasten, und das Spiel </a:t>
            </a:r>
          </a:p>
          <a:p>
            <a:pPr algn="l"/>
            <a:r>
              <a:rPr lang="de-DE" dirty="0"/>
              <a:t>kann beginnen.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Spielregeln: Ihr seht eine Aussage, richtig oder falsch? So schnell wie möglich sollt ihr mit einer Hand die richtige Taste treffen. Der/Die Schnellere gewinnt.</a:t>
            </a:r>
          </a:p>
          <a:p>
            <a:pPr algn="l"/>
            <a:r>
              <a:rPr lang="de-DE" dirty="0"/>
              <a:t> 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BEB8EA4-579F-9E9B-0802-579D9C62BDAD}"/>
              </a:ext>
            </a:extLst>
          </p:cNvPr>
          <p:cNvSpPr/>
          <p:nvPr/>
        </p:nvSpPr>
        <p:spPr>
          <a:xfrm>
            <a:off x="6807200" y="2088573"/>
            <a:ext cx="4381500" cy="280092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3BFBC7D-542A-4686-AFAD-59212FBE6550}"/>
              </a:ext>
            </a:extLst>
          </p:cNvPr>
          <p:cNvSpPr/>
          <p:nvPr/>
        </p:nvSpPr>
        <p:spPr>
          <a:xfrm>
            <a:off x="9107488" y="2396835"/>
            <a:ext cx="1866900" cy="19939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err="1"/>
              <a:t>Falsch</a:t>
            </a:r>
            <a:endParaRPr lang="da-DK" sz="3200" dirty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A6613CC-4321-DA76-2095-05622DD4AC1E}"/>
              </a:ext>
            </a:extLst>
          </p:cNvPr>
          <p:cNvSpPr/>
          <p:nvPr/>
        </p:nvSpPr>
        <p:spPr>
          <a:xfrm>
            <a:off x="7013575" y="2441286"/>
            <a:ext cx="1866900" cy="19939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err="1"/>
              <a:t>Richtig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18451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2BBAB-DA73-9FED-67B5-BFF48BE4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766218"/>
            <a:ext cx="10845800" cy="1325563"/>
          </a:xfrm>
        </p:spPr>
        <p:txBody>
          <a:bodyPr>
            <a:noAutofit/>
          </a:bodyPr>
          <a:lstStyle/>
          <a:p>
            <a:pPr algn="ctr"/>
            <a:r>
              <a:rPr lang="de-DE" sz="5400" b="1" dirty="0"/>
              <a:t>CDU ist die größte Partei im Bundestag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7C6186-251A-E7AD-2BFB-951C41EC584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9903297">
            <a:off x="3656046" y="2573598"/>
            <a:ext cx="5194443" cy="1603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2000" dirty="0">
                <a:solidFill>
                  <a:srgbClr val="FF0000"/>
                </a:solidFill>
              </a:rPr>
              <a:t>FALSCH</a:t>
            </a:r>
          </a:p>
        </p:txBody>
      </p:sp>
    </p:spTree>
    <p:extLst>
      <p:ext uri="{BB962C8B-B14F-4D97-AF65-F5344CB8AC3E}">
        <p14:creationId xmlns:p14="http://schemas.microsoft.com/office/powerpoint/2010/main" val="199509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2BBAB-DA73-9FED-67B5-BFF48BE4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766218"/>
            <a:ext cx="10845800" cy="1325563"/>
          </a:xfrm>
        </p:spPr>
        <p:txBody>
          <a:bodyPr>
            <a:noAutofit/>
          </a:bodyPr>
          <a:lstStyle/>
          <a:p>
            <a:pPr algn="ctr"/>
            <a:r>
              <a:rPr lang="de-DE" sz="5400" b="1" dirty="0"/>
              <a:t>AfD ist sehr EU-kritisch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7C6186-251A-E7AD-2BFB-951C41EC584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9903297">
            <a:off x="3273197" y="2617205"/>
            <a:ext cx="5254047" cy="1603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2000" dirty="0">
                <a:solidFill>
                  <a:srgbClr val="00B050"/>
                </a:solidFill>
              </a:rPr>
              <a:t>RICHTIG</a:t>
            </a:r>
          </a:p>
        </p:txBody>
      </p:sp>
    </p:spTree>
    <p:extLst>
      <p:ext uri="{BB962C8B-B14F-4D97-AF65-F5344CB8AC3E}">
        <p14:creationId xmlns:p14="http://schemas.microsoft.com/office/powerpoint/2010/main" val="300661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2BBAB-DA73-9FED-67B5-BFF48BE4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766218"/>
            <a:ext cx="10845800" cy="1325563"/>
          </a:xfrm>
        </p:spPr>
        <p:txBody>
          <a:bodyPr>
            <a:noAutofit/>
          </a:bodyPr>
          <a:lstStyle/>
          <a:p>
            <a:pPr algn="ctr"/>
            <a:r>
              <a:rPr lang="de-DE" sz="5400" b="1" dirty="0"/>
              <a:t>Der Vorsitzende der FDP ist </a:t>
            </a:r>
            <a:br>
              <a:rPr lang="de-DE" sz="5400" b="1" dirty="0"/>
            </a:br>
            <a:r>
              <a:rPr lang="de-DE" sz="5400" b="1" dirty="0"/>
              <a:t>Christian Lindner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7C6186-251A-E7AD-2BFB-951C41EC584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9903297">
            <a:off x="3446478" y="2613597"/>
            <a:ext cx="5619307" cy="1603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2000" dirty="0">
                <a:solidFill>
                  <a:srgbClr val="00B050"/>
                </a:solidFill>
              </a:rPr>
              <a:t>RICHTIG</a:t>
            </a:r>
          </a:p>
        </p:txBody>
      </p:sp>
    </p:spTree>
    <p:extLst>
      <p:ext uri="{BB962C8B-B14F-4D97-AF65-F5344CB8AC3E}">
        <p14:creationId xmlns:p14="http://schemas.microsoft.com/office/powerpoint/2010/main" val="212192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2BBAB-DA73-9FED-67B5-BFF48BE4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766218"/>
            <a:ext cx="10845800" cy="1325563"/>
          </a:xfrm>
        </p:spPr>
        <p:txBody>
          <a:bodyPr>
            <a:noAutofit/>
          </a:bodyPr>
          <a:lstStyle/>
          <a:p>
            <a:pPr algn="ctr"/>
            <a:r>
              <a:rPr lang="de-DE" sz="5400" b="1" dirty="0"/>
              <a:t>Die Linke ist eine liberale Partei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7C6186-251A-E7AD-2BFB-951C41EC584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9903297">
            <a:off x="3933149" y="2627312"/>
            <a:ext cx="4807310" cy="1603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2000" dirty="0">
                <a:solidFill>
                  <a:srgbClr val="FF0000"/>
                </a:solidFill>
              </a:rPr>
              <a:t>FALSCH</a:t>
            </a:r>
          </a:p>
        </p:txBody>
      </p:sp>
    </p:spTree>
    <p:extLst>
      <p:ext uri="{BB962C8B-B14F-4D97-AF65-F5344CB8AC3E}">
        <p14:creationId xmlns:p14="http://schemas.microsoft.com/office/powerpoint/2010/main" val="263727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2BBAB-DA73-9FED-67B5-BFF48BE4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766218"/>
            <a:ext cx="10845800" cy="1325563"/>
          </a:xfrm>
        </p:spPr>
        <p:txBody>
          <a:bodyPr>
            <a:noAutofit/>
          </a:bodyPr>
          <a:lstStyle/>
          <a:p>
            <a:pPr algn="ctr"/>
            <a:r>
              <a:rPr lang="de-DE" sz="5400" b="1" dirty="0"/>
              <a:t>Die Grünen kämpfen für die Umwelt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7C6186-251A-E7AD-2BFB-951C41EC584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9903297">
            <a:off x="3405493" y="2627311"/>
            <a:ext cx="5658877" cy="1603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2000" dirty="0">
                <a:solidFill>
                  <a:srgbClr val="00B050"/>
                </a:solidFill>
              </a:rPr>
              <a:t>RICHTIG</a:t>
            </a:r>
          </a:p>
        </p:txBody>
      </p:sp>
    </p:spTree>
    <p:extLst>
      <p:ext uri="{BB962C8B-B14F-4D97-AF65-F5344CB8AC3E}">
        <p14:creationId xmlns:p14="http://schemas.microsoft.com/office/powerpoint/2010/main" val="305925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2BBAB-DA73-9FED-67B5-BFF48BE4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766218"/>
            <a:ext cx="10845800" cy="1325563"/>
          </a:xfrm>
        </p:spPr>
        <p:txBody>
          <a:bodyPr>
            <a:noAutofit/>
          </a:bodyPr>
          <a:lstStyle/>
          <a:p>
            <a:pPr algn="ctr"/>
            <a:r>
              <a:rPr lang="de-DE" sz="5400" b="1" dirty="0"/>
              <a:t>SPD steht für </a:t>
            </a:r>
            <a:br>
              <a:rPr lang="de-DE" sz="5400" b="1" dirty="0"/>
            </a:br>
            <a:r>
              <a:rPr lang="de-DE" sz="5400" b="1" dirty="0"/>
              <a:t>Sozialistische Partei Deutschland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7C6186-251A-E7AD-2BFB-951C41EC584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9903297">
            <a:off x="3933149" y="2627312"/>
            <a:ext cx="4807310" cy="1603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2000" dirty="0">
                <a:solidFill>
                  <a:srgbClr val="FF0000"/>
                </a:solidFill>
              </a:rPr>
              <a:t>FALSCH</a:t>
            </a:r>
          </a:p>
        </p:txBody>
      </p:sp>
    </p:spTree>
    <p:extLst>
      <p:ext uri="{BB962C8B-B14F-4D97-AF65-F5344CB8AC3E}">
        <p14:creationId xmlns:p14="http://schemas.microsoft.com/office/powerpoint/2010/main" val="201806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Richtig oder falsch?</vt:lpstr>
      <vt:lpstr>CDU ist die größte Partei im Bundestag</vt:lpstr>
      <vt:lpstr>AfD ist sehr EU-kritisch</vt:lpstr>
      <vt:lpstr>Der Vorsitzende der FDP ist  Christian Lindner</vt:lpstr>
      <vt:lpstr>Die Linke ist eine liberale Partei</vt:lpstr>
      <vt:lpstr>Die Grünen kämpfen für die Umwelt</vt:lpstr>
      <vt:lpstr>SPD steht für  Sozialistische Partei Deutschland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Richtig oder falsch?</dc:title>
  <dc:creator>Lone Holm</dc:creator>
  <cp:lastModifiedBy>Lone Holm</cp:lastModifiedBy>
  <cp:revision>1</cp:revision>
  <dcterms:created xsi:type="dcterms:W3CDTF">2023-12-21T21:18:50Z</dcterms:created>
  <dcterms:modified xsi:type="dcterms:W3CDTF">2023-12-22T08:07:11Z</dcterms:modified>
</cp:coreProperties>
</file>