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6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7: Preparación </a:t>
            </a:r>
            <a:r>
              <a:rPr lang="da-DK" b="1" dirty="0" err="1"/>
              <a:t>para</a:t>
            </a:r>
            <a:r>
              <a:rPr lang="da-DK" b="1" dirty="0"/>
              <a:t> la </a:t>
            </a:r>
            <a:r>
              <a:rPr lang="da-DK" b="1" dirty="0" err="1"/>
              <a:t>sesión</a:t>
            </a:r>
            <a:r>
              <a:rPr lang="da-DK" b="1" dirty="0"/>
              <a:t> </a:t>
            </a:r>
            <a:r>
              <a:rPr lang="da-DK" b="1" dirty="0" err="1"/>
              <a:t>plenaria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sesión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plenaria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tager vi på en lille tidsrejse tilbage til tiden under COVID-19 pandemien.  Vi 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Preparación para la sesión plenaria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</a:t>
            </a:r>
            <a:r>
              <a:rPr lang="da-DK"/>
              <a:t>+ ‘simultantolkning’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1143</TotalTime>
  <Words>328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Preparación para la sesión plenaria</vt:lpstr>
      <vt:lpstr>Hvor er vi i forløbet?</vt:lpstr>
      <vt:lpstr>Undersøgelses- og refleksionsspørgsmål fra lektien</vt:lpstr>
      <vt:lpstr>lovforslaget</vt:lpstr>
      <vt:lpstr>Preparación para la sesión plenaria</vt:lpstr>
      <vt:lpstr>Næste gang:  sesión plenaria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2023-12-20T11:32:08Z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