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61" r:id="rId6"/>
    <p:sldId id="266" r:id="rId7"/>
    <p:sldId id="267" r:id="rId8"/>
    <p:sldId id="268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jslev Hersbøll" userId="84cb32a7-20ae-445e-b3b1-575e09e33d20" providerId="ADAL" clId="{097A7F79-6551-4909-9DDF-241C224ACB52}"/>
    <pc:docChg chg="undo custSel addSld delSld modSld">
      <pc:chgData name="Amanda Ajslev Hersbøll" userId="84cb32a7-20ae-445e-b3b1-575e09e33d20" providerId="ADAL" clId="{097A7F79-6551-4909-9DDF-241C224ACB52}" dt="2023-11-06T12:02:23.593" v="452" actId="20577"/>
      <pc:docMkLst>
        <pc:docMk/>
      </pc:docMkLst>
      <pc:sldChg chg="modSp mod">
        <pc:chgData name="Amanda Ajslev Hersbøll" userId="84cb32a7-20ae-445e-b3b1-575e09e33d20" providerId="ADAL" clId="{097A7F79-6551-4909-9DDF-241C224ACB52}" dt="2023-11-06T11:51:19.398" v="1"/>
        <pc:sldMkLst>
          <pc:docMk/>
          <pc:sldMk cId="308812247" sldId="256"/>
        </pc:sldMkLst>
        <pc:spChg chg="mod">
          <ac:chgData name="Amanda Ajslev Hersbøll" userId="84cb32a7-20ae-445e-b3b1-575e09e33d20" providerId="ADAL" clId="{097A7F79-6551-4909-9DDF-241C224ACB52}" dt="2023-11-06T11:51:19.398" v="1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097A7F79-6551-4909-9DDF-241C224ACB52}" dt="2023-11-06T11:51:48.934" v="9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097A7F79-6551-4909-9DDF-241C224ACB52}" dt="2023-11-06T11:51:48.934" v="9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del">
        <pc:chgData name="Amanda Ajslev Hersbøll" userId="84cb32a7-20ae-445e-b3b1-575e09e33d20" providerId="ADAL" clId="{097A7F79-6551-4909-9DDF-241C224ACB52}" dt="2023-11-06T11:51:24.730" v="2" actId="47"/>
        <pc:sldMkLst>
          <pc:docMk/>
          <pc:sldMk cId="2825700646" sldId="262"/>
        </pc:sldMkLst>
      </pc:sldChg>
      <pc:sldChg chg="del">
        <pc:chgData name="Amanda Ajslev Hersbøll" userId="84cb32a7-20ae-445e-b3b1-575e09e33d20" providerId="ADAL" clId="{097A7F79-6551-4909-9DDF-241C224ACB52}" dt="2023-11-06T11:51:26.283" v="4" actId="47"/>
        <pc:sldMkLst>
          <pc:docMk/>
          <pc:sldMk cId="4087539506" sldId="263"/>
        </pc:sldMkLst>
      </pc:sldChg>
      <pc:sldChg chg="del">
        <pc:chgData name="Amanda Ajslev Hersbøll" userId="84cb32a7-20ae-445e-b3b1-575e09e33d20" providerId="ADAL" clId="{097A7F79-6551-4909-9DDF-241C224ACB52}" dt="2023-11-06T11:51:25.516" v="3" actId="47"/>
        <pc:sldMkLst>
          <pc:docMk/>
          <pc:sldMk cId="2052069472" sldId="264"/>
        </pc:sldMkLst>
      </pc:sldChg>
      <pc:sldChg chg="modSp mod">
        <pc:chgData name="Amanda Ajslev Hersbøll" userId="84cb32a7-20ae-445e-b3b1-575e09e33d20" providerId="ADAL" clId="{097A7F79-6551-4909-9DDF-241C224ACB52}" dt="2023-11-06T11:51:39.376" v="8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097A7F79-6551-4909-9DDF-241C224ACB52}" dt="2023-11-06T11:51:39.376" v="8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modSp new mod">
        <pc:chgData name="Amanda Ajslev Hersbøll" userId="84cb32a7-20ae-445e-b3b1-575e09e33d20" providerId="ADAL" clId="{097A7F79-6551-4909-9DDF-241C224ACB52}" dt="2023-11-06T11:58:55.133" v="206" actId="1076"/>
        <pc:sldMkLst>
          <pc:docMk/>
          <pc:sldMk cId="3423936567" sldId="266"/>
        </pc:sldMkLst>
        <pc:spChg chg="mod">
          <ac:chgData name="Amanda Ajslev Hersbøll" userId="84cb32a7-20ae-445e-b3b1-575e09e33d20" providerId="ADAL" clId="{097A7F79-6551-4909-9DDF-241C224ACB52}" dt="2023-11-06T11:58:55.133" v="206" actId="1076"/>
          <ac:spMkLst>
            <pc:docMk/>
            <pc:sldMk cId="3423936567" sldId="266"/>
            <ac:spMk id="2" creationId="{24D29B47-AAD8-3864-5013-4097B4A1A8AC}"/>
          </ac:spMkLst>
        </pc:spChg>
        <pc:spChg chg="mod">
          <ac:chgData name="Amanda Ajslev Hersbøll" userId="84cb32a7-20ae-445e-b3b1-575e09e33d20" providerId="ADAL" clId="{097A7F79-6551-4909-9DDF-241C224ACB52}" dt="2023-11-06T11:58:26.275" v="181" actId="20577"/>
          <ac:spMkLst>
            <pc:docMk/>
            <pc:sldMk cId="3423936567" sldId="266"/>
            <ac:spMk id="3" creationId="{8971F820-DF9C-E72B-5DF7-D2ED485BE17C}"/>
          </ac:spMkLst>
        </pc:spChg>
      </pc:sldChg>
      <pc:sldChg chg="modSp new mod">
        <pc:chgData name="Amanda Ajslev Hersbøll" userId="84cb32a7-20ae-445e-b3b1-575e09e33d20" providerId="ADAL" clId="{097A7F79-6551-4909-9DDF-241C224ACB52}" dt="2023-11-06T12:02:23.593" v="452" actId="20577"/>
        <pc:sldMkLst>
          <pc:docMk/>
          <pc:sldMk cId="344032656" sldId="267"/>
        </pc:sldMkLst>
        <pc:spChg chg="mod">
          <ac:chgData name="Amanda Ajslev Hersbøll" userId="84cb32a7-20ae-445e-b3b1-575e09e33d20" providerId="ADAL" clId="{097A7F79-6551-4909-9DDF-241C224ACB52}" dt="2023-11-06T11:59:52.768" v="320" actId="20577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097A7F79-6551-4909-9DDF-241C224ACB52}" dt="2023-11-06T12:02:23.593" v="452" actId="20577"/>
          <ac:spMkLst>
            <pc:docMk/>
            <pc:sldMk cId="344032656" sldId="267"/>
            <ac:spMk id="3" creationId="{A23CDD9E-424E-6623-6BD6-37F32E45DAA3}"/>
          </ac:spMkLst>
        </pc:spChg>
      </pc:sldChg>
    </pc:docChg>
  </pc:docChgLst>
  <pc:docChgLst>
    <pc:chgData name="Amanda Ajslev Hersbøll" userId="84cb32a7-20ae-445e-b3b1-575e09e33d20" providerId="ADAL" clId="{8FC123BE-4B63-4C98-99D7-C8D6A88FE4A7}"/>
    <pc:docChg chg="custSel modSld">
      <pc:chgData name="Amanda Ajslev Hersbøll" userId="84cb32a7-20ae-445e-b3b1-575e09e33d20" providerId="ADAL" clId="{8FC123BE-4B63-4C98-99D7-C8D6A88FE4A7}" dt="2023-12-20T13:53:41.828" v="69" actId="20577"/>
      <pc:docMkLst>
        <pc:docMk/>
      </pc:docMkLst>
      <pc:sldChg chg="modSp mod">
        <pc:chgData name="Amanda Ajslev Hersbøll" userId="84cb32a7-20ae-445e-b3b1-575e09e33d20" providerId="ADAL" clId="{8FC123BE-4B63-4C98-99D7-C8D6A88FE4A7}" dt="2023-12-20T13:53:41.828" v="69" actId="20577"/>
        <pc:sldMkLst>
          <pc:docMk/>
          <pc:sldMk cId="2599199670" sldId="267"/>
        </pc:sldMkLst>
        <pc:spChg chg="mod">
          <ac:chgData name="Amanda Ajslev Hersbøll" userId="84cb32a7-20ae-445e-b3b1-575e09e33d20" providerId="ADAL" clId="{8FC123BE-4B63-4C98-99D7-C8D6A88FE4A7}" dt="2023-12-20T13:53:41.828" v="69" actId="20577"/>
          <ac:spMkLst>
            <pc:docMk/>
            <pc:sldMk cId="2599199670" sldId="267"/>
            <ac:spMk id="3" creationId="{87640BA6-CFD8-AECB-3F09-2EF22B87C823}"/>
          </ac:spMkLst>
        </pc:spChg>
      </pc:sldChg>
    </pc:docChg>
  </pc:docChgLst>
  <pc:docChgLst>
    <pc:chgData name="Amanda Ajslev Hersbøll" userId="84cb32a7-20ae-445e-b3b1-575e09e33d20" providerId="ADAL" clId="{F40BCDD7-11D3-4665-AEEE-C4EEFC982C1D}"/>
    <pc:docChg chg="undo redo custSel addSld delSld modSld sldOrd modMainMaster">
      <pc:chgData name="Amanda Ajslev Hersbøll" userId="84cb32a7-20ae-445e-b3b1-575e09e33d20" providerId="ADAL" clId="{F40BCDD7-11D3-4665-AEEE-C4EEFC982C1D}" dt="2023-11-10T14:52:50.878" v="2114" actId="20577"/>
      <pc:docMkLst>
        <pc:docMk/>
      </pc:docMkLst>
      <pc:sldChg chg="modSp mod">
        <pc:chgData name="Amanda Ajslev Hersbøll" userId="84cb32a7-20ae-445e-b3b1-575e09e33d20" providerId="ADAL" clId="{F40BCDD7-11D3-4665-AEEE-C4EEFC982C1D}" dt="2023-11-09T09:58:01.615" v="2"/>
        <pc:sldMkLst>
          <pc:docMk/>
          <pc:sldMk cId="308812247" sldId="256"/>
        </pc:sldMkLst>
        <pc:spChg chg="mod">
          <ac:chgData name="Amanda Ajslev Hersbøll" userId="84cb32a7-20ae-445e-b3b1-575e09e33d20" providerId="ADAL" clId="{F40BCDD7-11D3-4665-AEEE-C4EEFC982C1D}" dt="2023-11-09T09:58:01.615" v="2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F40BCDD7-11D3-4665-AEEE-C4EEFC982C1D}" dt="2023-11-09T09:57:50.249" v="1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F40BCDD7-11D3-4665-AEEE-C4EEFC982C1D}" dt="2023-11-09T09:57:50.249" v="1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F40BCDD7-11D3-4665-AEEE-C4EEFC982C1D}" dt="2023-11-09T09:59:15.283" v="51" actId="27636"/>
        <pc:sldMkLst>
          <pc:docMk/>
          <pc:sldMk cId="3615903390" sldId="265"/>
        </pc:sldMkLst>
        <pc:spChg chg="mod">
          <ac:chgData name="Amanda Ajslev Hersbøll" userId="84cb32a7-20ae-445e-b3b1-575e09e33d20" providerId="ADAL" clId="{F40BCDD7-11D3-4665-AEEE-C4EEFC982C1D}" dt="2023-11-09T09:59:15.283" v="51" actId="27636"/>
          <ac:spMkLst>
            <pc:docMk/>
            <pc:sldMk cId="3615903390" sldId="265"/>
            <ac:spMk id="2" creationId="{0F3F2B54-256C-07E4-06E1-6E3C04CC359B}"/>
          </ac:spMkLst>
        </pc:spChg>
      </pc:sldChg>
      <pc:sldChg chg="addSp modSp mod">
        <pc:chgData name="Amanda Ajslev Hersbøll" userId="84cb32a7-20ae-445e-b3b1-575e09e33d20" providerId="ADAL" clId="{F40BCDD7-11D3-4665-AEEE-C4EEFC982C1D}" dt="2023-11-09T12:23:49.672" v="1169" actId="20577"/>
        <pc:sldMkLst>
          <pc:docMk/>
          <pc:sldMk cId="3423936567" sldId="266"/>
        </pc:sldMkLst>
        <pc:spChg chg="mod">
          <ac:chgData name="Amanda Ajslev Hersbøll" userId="84cb32a7-20ae-445e-b3b1-575e09e33d20" providerId="ADAL" clId="{F40BCDD7-11D3-4665-AEEE-C4EEFC982C1D}" dt="2023-11-09T09:58:17.605" v="46" actId="20577"/>
          <ac:spMkLst>
            <pc:docMk/>
            <pc:sldMk cId="3423936567" sldId="266"/>
            <ac:spMk id="2" creationId="{24D29B47-AAD8-3864-5013-4097B4A1A8AC}"/>
          </ac:spMkLst>
        </pc:spChg>
        <pc:spChg chg="mod">
          <ac:chgData name="Amanda Ajslev Hersbøll" userId="84cb32a7-20ae-445e-b3b1-575e09e33d20" providerId="ADAL" clId="{F40BCDD7-11D3-4665-AEEE-C4EEFC982C1D}" dt="2023-11-09T12:23:49.672" v="1169" actId="20577"/>
          <ac:spMkLst>
            <pc:docMk/>
            <pc:sldMk cId="3423936567" sldId="266"/>
            <ac:spMk id="3" creationId="{8971F820-DF9C-E72B-5DF7-D2ED485BE17C}"/>
          </ac:spMkLst>
        </pc:spChg>
        <pc:spChg chg="add mod">
          <ac:chgData name="Amanda Ajslev Hersbøll" userId="84cb32a7-20ae-445e-b3b1-575e09e33d20" providerId="ADAL" clId="{F40BCDD7-11D3-4665-AEEE-C4EEFC982C1D}" dt="2023-11-09T12:15:38.885" v="992" actId="122"/>
          <ac:spMkLst>
            <pc:docMk/>
            <pc:sldMk cId="3423936567" sldId="266"/>
            <ac:spMk id="4" creationId="{C6E7F4B6-DE15-0DC0-1174-8B56B4324E29}"/>
          </ac:spMkLst>
        </pc:spChg>
      </pc:sldChg>
      <pc:sldChg chg="modSp mod">
        <pc:chgData name="Amanda Ajslev Hersbøll" userId="84cb32a7-20ae-445e-b3b1-575e09e33d20" providerId="ADAL" clId="{F40BCDD7-11D3-4665-AEEE-C4EEFC982C1D}" dt="2023-11-10T14:52:50.878" v="2114" actId="20577"/>
        <pc:sldMkLst>
          <pc:docMk/>
          <pc:sldMk cId="344032656" sldId="267"/>
        </pc:sldMkLst>
        <pc:spChg chg="mod">
          <ac:chgData name="Amanda Ajslev Hersbøll" userId="84cb32a7-20ae-445e-b3b1-575e09e33d20" providerId="ADAL" clId="{F40BCDD7-11D3-4665-AEEE-C4EEFC982C1D}" dt="2023-11-09T11:50:33.388" v="588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F40BCDD7-11D3-4665-AEEE-C4EEFC982C1D}" dt="2023-11-10T14:52:50.878" v="2114" actId="20577"/>
          <ac:spMkLst>
            <pc:docMk/>
            <pc:sldMk cId="344032656" sldId="267"/>
            <ac:spMk id="3" creationId="{A23CDD9E-424E-6623-6BD6-37F32E45DAA3}"/>
          </ac:spMkLst>
        </pc:spChg>
      </pc:sldChg>
      <pc:sldChg chg="addSp delSp modSp new mod ord setBg">
        <pc:chgData name="Amanda Ajslev Hersbøll" userId="84cb32a7-20ae-445e-b3b1-575e09e33d20" providerId="ADAL" clId="{F40BCDD7-11D3-4665-AEEE-C4EEFC982C1D}" dt="2023-11-09T15:11:46.654" v="1905" actId="20577"/>
        <pc:sldMkLst>
          <pc:docMk/>
          <pc:sldMk cId="3835654931" sldId="268"/>
        </pc:sldMkLst>
        <pc:spChg chg="mod">
          <ac:chgData name="Amanda Ajslev Hersbøll" userId="84cb32a7-20ae-445e-b3b1-575e09e33d20" providerId="ADAL" clId="{F40BCDD7-11D3-4665-AEEE-C4EEFC982C1D}" dt="2023-11-09T15:11:46.654" v="1905" actId="20577"/>
          <ac:spMkLst>
            <pc:docMk/>
            <pc:sldMk cId="3835654931" sldId="268"/>
            <ac:spMk id="2" creationId="{9DBB8F8F-A5F0-5C11-112A-4FA8BD7414E8}"/>
          </ac:spMkLst>
        </pc:spChg>
        <pc:spChg chg="mod">
          <ac:chgData name="Amanda Ajslev Hersbøll" userId="84cb32a7-20ae-445e-b3b1-575e09e33d20" providerId="ADAL" clId="{F40BCDD7-11D3-4665-AEEE-C4EEFC982C1D}" dt="2023-11-09T15:08:06.342" v="1821" actId="120"/>
          <ac:spMkLst>
            <pc:docMk/>
            <pc:sldMk cId="3835654931" sldId="268"/>
            <ac:spMk id="3" creationId="{5B04A753-5AFD-322F-7273-D06664E97BF8}"/>
          </ac:spMkLst>
        </pc:spChg>
        <pc:spChg chg="add mod">
          <ac:chgData name="Amanda Ajslev Hersbøll" userId="84cb32a7-20ae-445e-b3b1-575e09e33d20" providerId="ADAL" clId="{F40BCDD7-11D3-4665-AEEE-C4EEFC982C1D}" dt="2023-11-09T12:37:25.866" v="1298" actId="1076"/>
          <ac:spMkLst>
            <pc:docMk/>
            <pc:sldMk cId="3835654931" sldId="268"/>
            <ac:spMk id="8" creationId="{A5146AF4-A2D1-E1C9-CD43-C74979A40D95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0" creationId="{23D9B6CF-87DD-47C7-B38D-7C5353D4DC9D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2" creationId="{EFE2328B-DA12-4B90-BD82-3CCF13AF6C83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4" creationId="{F77FF0B6-332F-4842-A5F8-EA360BD5FF84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9" creationId="{23D9B6CF-87DD-47C7-B38D-7C5353D4DC9D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21" creationId="{EFE2328B-DA12-4B90-BD82-3CCF13AF6C83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23" creationId="{F77FF0B6-332F-4842-A5F8-EA360BD5FF84}"/>
          </ac:spMkLst>
        </pc:spChg>
        <pc:picChg chg="add del mod">
          <ac:chgData name="Amanda Ajslev Hersbøll" userId="84cb32a7-20ae-445e-b3b1-575e09e33d20" providerId="ADAL" clId="{F40BCDD7-11D3-4665-AEEE-C4EEFC982C1D}" dt="2023-11-09T12:36:19.582" v="1268" actId="478"/>
          <ac:picMkLst>
            <pc:docMk/>
            <pc:sldMk cId="3835654931" sldId="268"/>
            <ac:picMk id="5" creationId="{B46256A8-26FA-0D80-17FC-38649E60BC50}"/>
          </ac:picMkLst>
        </pc:picChg>
        <pc:picChg chg="add mod">
          <ac:chgData name="Amanda Ajslev Hersbøll" userId="84cb32a7-20ae-445e-b3b1-575e09e33d20" providerId="ADAL" clId="{F40BCDD7-11D3-4665-AEEE-C4EEFC982C1D}" dt="2023-11-09T12:36:52.145" v="1273" actId="962"/>
          <ac:picMkLst>
            <pc:docMk/>
            <pc:sldMk cId="3835654931" sldId="268"/>
            <ac:picMk id="7" creationId="{3544D4A1-80C5-50EF-96F0-6D3EFB17ABC6}"/>
          </ac:picMkLst>
        </pc:picChg>
      </pc:sldChg>
      <pc:sldChg chg="addSp delSp modSp new mod setBg">
        <pc:chgData name="Amanda Ajslev Hersbøll" userId="84cb32a7-20ae-445e-b3b1-575e09e33d20" providerId="ADAL" clId="{F40BCDD7-11D3-4665-AEEE-C4EEFC982C1D}" dt="2023-11-10T08:55:14.749" v="1954" actId="20577"/>
        <pc:sldMkLst>
          <pc:docMk/>
          <pc:sldMk cId="3202433863" sldId="269"/>
        </pc:sldMkLst>
        <pc:spChg chg="mod">
          <ac:chgData name="Amanda Ajslev Hersbøll" userId="84cb32a7-20ae-445e-b3b1-575e09e33d20" providerId="ADAL" clId="{F40BCDD7-11D3-4665-AEEE-C4EEFC982C1D}" dt="2023-11-09T15:10:32.963" v="1899" actId="20577"/>
          <ac:spMkLst>
            <pc:docMk/>
            <pc:sldMk cId="3202433863" sldId="269"/>
            <ac:spMk id="2" creationId="{AB0CB479-BCA6-FBF8-7A63-C81E1F6BD406}"/>
          </ac:spMkLst>
        </pc:spChg>
        <pc:spChg chg="del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3" creationId="{A6273854-ABDF-9B16-8304-8C34787DDC65}"/>
          </ac:spMkLst>
        </pc:spChg>
        <pc:spChg chg="add mod">
          <ac:chgData name="Amanda Ajslev Hersbøll" userId="84cb32a7-20ae-445e-b3b1-575e09e33d20" providerId="ADAL" clId="{F40BCDD7-11D3-4665-AEEE-C4EEFC982C1D}" dt="2023-11-10T08:55:14.749" v="1954" actId="20577"/>
          <ac:spMkLst>
            <pc:docMk/>
            <pc:sldMk cId="3202433863" sldId="269"/>
            <ac:spMk id="6" creationId="{04083C60-1268-F68E-E5E8-8DD49F1761C6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0" creationId="{23D9B6CF-87DD-47C7-B38D-7C5353D4DC9D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2" creationId="{EFE2328B-DA12-4B90-BD82-3CCF13AF6C83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4" creationId="{F77FF0B6-332F-4842-A5F8-EA360BD5FF84}"/>
          </ac:spMkLst>
        </pc:spChg>
        <pc:picChg chg="add mod">
          <ac:chgData name="Amanda Ajslev Hersbøll" userId="84cb32a7-20ae-445e-b3b1-575e09e33d20" providerId="ADAL" clId="{F40BCDD7-11D3-4665-AEEE-C4EEFC982C1D}" dt="2023-11-09T12:40:09.281" v="1305" actId="962"/>
          <ac:picMkLst>
            <pc:docMk/>
            <pc:sldMk cId="3202433863" sldId="269"/>
            <ac:picMk id="5" creationId="{C880DB11-898E-C452-2D3F-7185C09A5A4E}"/>
          </ac:picMkLst>
        </pc:picChg>
      </pc:sldChg>
      <pc:sldChg chg="addSp delSp modSp new add del mod setBg">
        <pc:chgData name="Amanda Ajslev Hersbøll" userId="84cb32a7-20ae-445e-b3b1-575e09e33d20" providerId="ADAL" clId="{F40BCDD7-11D3-4665-AEEE-C4EEFC982C1D}" dt="2023-11-09T12:14:02.884" v="973" actId="47"/>
        <pc:sldMkLst>
          <pc:docMk/>
          <pc:sldMk cId="533954947" sldId="270"/>
        </pc:sldMkLst>
        <pc:spChg chg="mo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" creationId="{36F04AEA-980F-D8E7-6895-52281B2E32AE}"/>
          </ac:spMkLst>
        </pc:spChg>
        <pc:spChg chg="mo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3" creationId="{6B03896B-54ED-7EA1-DE54-3C815A2EC57E}"/>
          </ac:spMkLst>
        </pc:spChg>
        <pc:spChg chg="add del">
          <ac:chgData name="Amanda Ajslev Hersbøll" userId="84cb32a7-20ae-445e-b3b1-575e09e33d20" providerId="ADAL" clId="{F40BCDD7-11D3-4665-AEEE-C4EEFC982C1D}" dt="2023-11-09T12:11:52.422" v="914" actId="26606"/>
          <ac:spMkLst>
            <pc:docMk/>
            <pc:sldMk cId="533954947" sldId="270"/>
            <ac:spMk id="10" creationId="{1660E788-AFA9-4A1B-9991-6AA74632A15B}"/>
          </ac:spMkLst>
        </pc:spChg>
        <pc:spChg chg="add del">
          <ac:chgData name="Amanda Ajslev Hersbøll" userId="84cb32a7-20ae-445e-b3b1-575e09e33d20" providerId="ADAL" clId="{F40BCDD7-11D3-4665-AEEE-C4EEFC982C1D}" dt="2023-11-09T12:11:52.422" v="914" actId="26606"/>
          <ac:spMkLst>
            <pc:docMk/>
            <pc:sldMk cId="533954947" sldId="270"/>
            <ac:spMk id="12" creationId="{867D4867-5BA7-4462-B2F6-A23F4A622AA7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17" creationId="{F7EAFAA4-859B-42B4-AC85-F32CFE6950E6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19" creationId="{B3855DB9-46C3-47FA-992C-FC2BE58A7375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1" creationId="{A2B401D5-BF67-49A4-8617-0C6BD886C753}"/>
          </ac:spMkLst>
        </pc:spChg>
        <pc:spChg chg="ad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6" creationId="{6515FC82-3453-4CBE-8895-4CCFF339529E}"/>
          </ac:spMkLst>
        </pc:spChg>
        <pc:spChg chg="ad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8" creationId="{C5FD847B-65C0-4027-8DFC-70CB424514F8}"/>
          </ac:spMkLst>
        </pc:spChg>
        <pc:picChg chg="add mod ord">
          <ac:chgData name="Amanda Ajslev Hersbøll" userId="84cb32a7-20ae-445e-b3b1-575e09e33d20" providerId="ADAL" clId="{F40BCDD7-11D3-4665-AEEE-C4EEFC982C1D}" dt="2023-11-09T12:12:12.264" v="915" actId="26606"/>
          <ac:picMkLst>
            <pc:docMk/>
            <pc:sldMk cId="533954947" sldId="270"/>
            <ac:picMk id="5" creationId="{73E9A5EA-8D47-DAA2-14EE-1F932553E4B6}"/>
          </ac:picMkLst>
        </pc:picChg>
      </pc:sldChg>
      <pc:sldChg chg="addSp modSp new mod setBg">
        <pc:chgData name="Amanda Ajslev Hersbøll" userId="84cb32a7-20ae-445e-b3b1-575e09e33d20" providerId="ADAL" clId="{F40BCDD7-11D3-4665-AEEE-C4EEFC982C1D}" dt="2023-11-09T12:23:18.382" v="1159" actId="121"/>
        <pc:sldMkLst>
          <pc:docMk/>
          <pc:sldMk cId="2470678131" sldId="271"/>
        </pc:sldMkLst>
        <pc:spChg chg="mod">
          <ac:chgData name="Amanda Ajslev Hersbøll" userId="84cb32a7-20ae-445e-b3b1-575e09e33d20" providerId="ADAL" clId="{F40BCDD7-11D3-4665-AEEE-C4EEFC982C1D}" dt="2023-11-09T12:14:00.786" v="972" actId="962"/>
          <ac:spMkLst>
            <pc:docMk/>
            <pc:sldMk cId="2470678131" sldId="271"/>
            <ac:spMk id="2" creationId="{A64DFB97-41B9-5661-E631-B592C769A915}"/>
          </ac:spMkLst>
        </pc:spChg>
        <pc:spChg chg="mod">
          <ac:chgData name="Amanda Ajslev Hersbøll" userId="84cb32a7-20ae-445e-b3b1-575e09e33d20" providerId="ADAL" clId="{F40BCDD7-11D3-4665-AEEE-C4EEFC982C1D}" dt="2023-11-09T12:18:37.124" v="1140" actId="20577"/>
          <ac:spMkLst>
            <pc:docMk/>
            <pc:sldMk cId="2470678131" sldId="271"/>
            <ac:spMk id="3" creationId="{96BA66D2-D6F8-66D5-33BD-1C7CC3ACA973}"/>
          </ac:spMkLst>
        </pc:spChg>
        <pc:spChg chg="add mod">
          <ac:chgData name="Amanda Ajslev Hersbøll" userId="84cb32a7-20ae-445e-b3b1-575e09e33d20" providerId="ADAL" clId="{F40BCDD7-11D3-4665-AEEE-C4EEFC982C1D}" dt="2023-11-09T12:23:18.382" v="1159" actId="121"/>
          <ac:spMkLst>
            <pc:docMk/>
            <pc:sldMk cId="2470678131" sldId="271"/>
            <ac:spMk id="6" creationId="{3831D9B6-BD5A-49F1-4F5C-5250030AC108}"/>
          </ac:spMkLst>
        </pc:spChg>
        <pc:spChg chg="add">
          <ac:chgData name="Amanda Ajslev Hersbøll" userId="84cb32a7-20ae-445e-b3b1-575e09e33d20" providerId="ADAL" clId="{F40BCDD7-11D3-4665-AEEE-C4EEFC982C1D}" dt="2023-11-09T12:13:57.131" v="970" actId="26606"/>
          <ac:spMkLst>
            <pc:docMk/>
            <pc:sldMk cId="2470678131" sldId="271"/>
            <ac:spMk id="10" creationId="{6515FC82-3453-4CBE-8895-4CCFF339529E}"/>
          </ac:spMkLst>
        </pc:spChg>
        <pc:spChg chg="add">
          <ac:chgData name="Amanda Ajslev Hersbøll" userId="84cb32a7-20ae-445e-b3b1-575e09e33d20" providerId="ADAL" clId="{F40BCDD7-11D3-4665-AEEE-C4EEFC982C1D}" dt="2023-11-09T12:13:57.131" v="970" actId="26606"/>
          <ac:spMkLst>
            <pc:docMk/>
            <pc:sldMk cId="2470678131" sldId="271"/>
            <ac:spMk id="12" creationId="{C5FD847B-65C0-4027-8DFC-70CB424514F8}"/>
          </ac:spMkLst>
        </pc:spChg>
        <pc:picChg chg="add mod">
          <ac:chgData name="Amanda Ajslev Hersbøll" userId="84cb32a7-20ae-445e-b3b1-575e09e33d20" providerId="ADAL" clId="{F40BCDD7-11D3-4665-AEEE-C4EEFC982C1D}" dt="2023-11-09T12:14:00.785" v="971" actId="27614"/>
          <ac:picMkLst>
            <pc:docMk/>
            <pc:sldMk cId="2470678131" sldId="271"/>
            <ac:picMk id="5" creationId="{253D4B27-D889-A9E2-CBD1-5AFD24E6A2A4}"/>
          </ac:picMkLst>
        </pc:picChg>
      </pc:sldChg>
      <pc:sldMasterChg chg="setBg modSldLayout">
        <pc:chgData name="Amanda Ajslev Hersbøll" userId="84cb32a7-20ae-445e-b3b1-575e09e33d20" providerId="ADAL" clId="{F40BCDD7-11D3-4665-AEEE-C4EEFC982C1D}" dt="2023-11-09T12:14:35.738" v="98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Amanda Ajslev Hersbøll" userId="84cb32a7-20ae-445e-b3b1-575e09e33d20" providerId="ADAL" clId="{C16F2F43-31CF-472A-A443-68F129232ECC}"/>
    <pc:docChg chg="custSel addSld delSld modSld">
      <pc:chgData name="Amanda Ajslev Hersbøll" userId="84cb32a7-20ae-445e-b3b1-575e09e33d20" providerId="ADAL" clId="{C16F2F43-31CF-472A-A443-68F129232ECC}" dt="2023-11-29T14:27:30.198" v="2046" actId="2711"/>
      <pc:docMkLst>
        <pc:docMk/>
      </pc:docMkLst>
      <pc:sldChg chg="modSp mod">
        <pc:chgData name="Amanda Ajslev Hersbøll" userId="84cb32a7-20ae-445e-b3b1-575e09e33d20" providerId="ADAL" clId="{C16F2F43-31CF-472A-A443-68F129232ECC}" dt="2023-11-29T10:13:25.231" v="6"/>
        <pc:sldMkLst>
          <pc:docMk/>
          <pc:sldMk cId="308812247" sldId="256"/>
        </pc:sldMkLst>
        <pc:spChg chg="mod">
          <ac:chgData name="Amanda Ajslev Hersbøll" userId="84cb32a7-20ae-445e-b3b1-575e09e33d20" providerId="ADAL" clId="{C16F2F43-31CF-472A-A443-68F129232ECC}" dt="2023-11-29T10:13:25.231" v="6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C16F2F43-31CF-472A-A443-68F129232ECC}" dt="2023-11-29T12:02:44.952" v="1774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C16F2F43-31CF-472A-A443-68F129232ECC}" dt="2023-11-29T12:02:44.952" v="1774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C16F2F43-31CF-472A-A443-68F129232ECC}" dt="2023-11-29T10:13:12.479" v="4" actId="27636"/>
        <pc:sldMkLst>
          <pc:docMk/>
          <pc:sldMk cId="3615903390" sldId="265"/>
        </pc:sldMkLst>
        <pc:spChg chg="mod">
          <ac:chgData name="Amanda Ajslev Hersbøll" userId="84cb32a7-20ae-445e-b3b1-575e09e33d20" providerId="ADAL" clId="{C16F2F43-31CF-472A-A443-68F129232ECC}" dt="2023-11-29T10:13:12.479" v="4" actId="27636"/>
          <ac:spMkLst>
            <pc:docMk/>
            <pc:sldMk cId="3615903390" sldId="265"/>
            <ac:spMk id="2" creationId="{0F3F2B54-256C-07E4-06E1-6E3C04CC359B}"/>
          </ac:spMkLst>
        </pc:spChg>
      </pc:sldChg>
      <pc:sldChg chg="modSp new mod">
        <pc:chgData name="Amanda Ajslev Hersbøll" userId="84cb32a7-20ae-445e-b3b1-575e09e33d20" providerId="ADAL" clId="{C16F2F43-31CF-472A-A443-68F129232ECC}" dt="2023-11-29T14:27:30.198" v="2046" actId="2711"/>
        <pc:sldMkLst>
          <pc:docMk/>
          <pc:sldMk cId="2858522632" sldId="266"/>
        </pc:sldMkLst>
        <pc:spChg chg="mod">
          <ac:chgData name="Amanda Ajslev Hersbøll" userId="84cb32a7-20ae-445e-b3b1-575e09e33d20" providerId="ADAL" clId="{C16F2F43-31CF-472A-A443-68F129232ECC}" dt="2023-11-29T10:40:13.131" v="100" actId="20577"/>
          <ac:spMkLst>
            <pc:docMk/>
            <pc:sldMk cId="2858522632" sldId="266"/>
            <ac:spMk id="2" creationId="{8B6F08BE-AB14-BCF0-B4CB-4E770CF9B2F5}"/>
          </ac:spMkLst>
        </pc:spChg>
        <pc:spChg chg="mod">
          <ac:chgData name="Amanda Ajslev Hersbøll" userId="84cb32a7-20ae-445e-b3b1-575e09e33d20" providerId="ADAL" clId="{C16F2F43-31CF-472A-A443-68F129232ECC}" dt="2023-11-29T14:27:30.198" v="2046" actId="2711"/>
          <ac:spMkLst>
            <pc:docMk/>
            <pc:sldMk cId="2858522632" sldId="266"/>
            <ac:spMk id="3" creationId="{E7550017-026C-B0F5-B0FA-E245D354FCB8}"/>
          </ac:spMkLst>
        </pc:spChg>
      </pc:sldChg>
      <pc:sldChg chg="del">
        <pc:chgData name="Amanda Ajslev Hersbøll" userId="84cb32a7-20ae-445e-b3b1-575e09e33d20" providerId="ADAL" clId="{C16F2F43-31CF-472A-A443-68F129232ECC}" dt="2023-11-29T10:13:07.763" v="2" actId="47"/>
        <pc:sldMkLst>
          <pc:docMk/>
          <pc:sldMk cId="344032656" sldId="267"/>
        </pc:sldMkLst>
      </pc:sldChg>
      <pc:sldChg chg="modSp new mod">
        <pc:chgData name="Amanda Ajslev Hersbøll" userId="84cb32a7-20ae-445e-b3b1-575e09e33d20" providerId="ADAL" clId="{C16F2F43-31CF-472A-A443-68F129232ECC}" dt="2023-11-29T11:58:36.890" v="1738" actId="20577"/>
        <pc:sldMkLst>
          <pc:docMk/>
          <pc:sldMk cId="2599199670" sldId="267"/>
        </pc:sldMkLst>
        <pc:spChg chg="mod">
          <ac:chgData name="Amanda Ajslev Hersbøll" userId="84cb32a7-20ae-445e-b3b1-575e09e33d20" providerId="ADAL" clId="{C16F2F43-31CF-472A-A443-68F129232ECC}" dt="2023-11-29T10:42:02.744" v="156" actId="20577"/>
          <ac:spMkLst>
            <pc:docMk/>
            <pc:sldMk cId="2599199670" sldId="267"/>
            <ac:spMk id="2" creationId="{8FAEA24D-8C3D-E38A-D894-0438A1AE144A}"/>
          </ac:spMkLst>
        </pc:spChg>
        <pc:spChg chg="mod">
          <ac:chgData name="Amanda Ajslev Hersbøll" userId="84cb32a7-20ae-445e-b3b1-575e09e33d20" providerId="ADAL" clId="{C16F2F43-31CF-472A-A443-68F129232ECC}" dt="2023-11-29T11:58:36.890" v="1738" actId="20577"/>
          <ac:spMkLst>
            <pc:docMk/>
            <pc:sldMk cId="2599199670" sldId="267"/>
            <ac:spMk id="3" creationId="{87640BA6-CFD8-AECB-3F09-2EF22B87C823}"/>
          </ac:spMkLst>
        </pc:spChg>
      </pc:sldChg>
      <pc:sldChg chg="modSp new mod">
        <pc:chgData name="Amanda Ajslev Hersbøll" userId="84cb32a7-20ae-445e-b3b1-575e09e33d20" providerId="ADAL" clId="{C16F2F43-31CF-472A-A443-68F129232ECC}" dt="2023-11-29T14:27:05.263" v="2045" actId="5793"/>
        <pc:sldMkLst>
          <pc:docMk/>
          <pc:sldMk cId="1624776802" sldId="268"/>
        </pc:sldMkLst>
        <pc:spChg chg="mod">
          <ac:chgData name="Amanda Ajslev Hersbøll" userId="84cb32a7-20ae-445e-b3b1-575e09e33d20" providerId="ADAL" clId="{C16F2F43-31CF-472A-A443-68F129232ECC}" dt="2023-11-29T12:05:06.071" v="1775"/>
          <ac:spMkLst>
            <pc:docMk/>
            <pc:sldMk cId="1624776802" sldId="268"/>
            <ac:spMk id="2" creationId="{E82896DA-14F2-2C32-DDAF-C4A56CFF4BC7}"/>
          </ac:spMkLst>
        </pc:spChg>
        <pc:spChg chg="mod">
          <ac:chgData name="Amanda Ajslev Hersbøll" userId="84cb32a7-20ae-445e-b3b1-575e09e33d20" providerId="ADAL" clId="{C16F2F43-31CF-472A-A443-68F129232ECC}" dt="2023-11-29T14:27:05.263" v="2045" actId="5793"/>
          <ac:spMkLst>
            <pc:docMk/>
            <pc:sldMk cId="1624776802" sldId="268"/>
            <ac:spMk id="3" creationId="{206EF2E4-6A9D-92B0-2E3B-305E054F2BA1}"/>
          </ac:spMkLst>
        </pc:spChg>
      </pc:sldChg>
      <pc:sldChg chg="del">
        <pc:chgData name="Amanda Ajslev Hersbøll" userId="84cb32a7-20ae-445e-b3b1-575e09e33d20" providerId="ADAL" clId="{C16F2F43-31CF-472A-A443-68F129232ECC}" dt="2023-11-29T10:13:00.937" v="0" actId="47"/>
        <pc:sldMkLst>
          <pc:docMk/>
          <pc:sldMk cId="2413718749" sldId="272"/>
        </pc:sldMkLst>
      </pc:sldChg>
      <pc:sldChg chg="del">
        <pc:chgData name="Amanda Ajslev Hersbøll" userId="84cb32a7-20ae-445e-b3b1-575e09e33d20" providerId="ADAL" clId="{C16F2F43-31CF-472A-A443-68F129232ECC}" dt="2023-11-29T10:13:07.046" v="1" actId="47"/>
        <pc:sldMkLst>
          <pc:docMk/>
          <pc:sldMk cId="1440064600" sldId="273"/>
        </pc:sldMkLst>
      </pc:sldChg>
    </pc:docChg>
  </pc:docChgLst>
  <pc:docChgLst>
    <pc:chgData name="Amanda Ajslev Hersbøll" userId="84cb32a7-20ae-445e-b3b1-575e09e33d20" providerId="ADAL" clId="{5C280521-A270-429D-8B8A-211AE456A4D8}"/>
    <pc:docChg chg="delSld modSld">
      <pc:chgData name="Amanda Ajslev Hersbøll" userId="84cb32a7-20ae-445e-b3b1-575e09e33d20" providerId="ADAL" clId="{5C280521-A270-429D-8B8A-211AE456A4D8}" dt="2023-12-20T11:32:07.719" v="1" actId="20577"/>
      <pc:docMkLst>
        <pc:docMk/>
      </pc:docMkLst>
      <pc:sldChg chg="modSp mod">
        <pc:chgData name="Amanda Ajslev Hersbøll" userId="84cb32a7-20ae-445e-b3b1-575e09e33d20" providerId="ADAL" clId="{5C280521-A270-429D-8B8A-211AE456A4D8}" dt="2023-12-20T11:32:07.719" v="1" actId="20577"/>
        <pc:sldMkLst>
          <pc:docMk/>
          <pc:sldMk cId="2858522632" sldId="266"/>
        </pc:sldMkLst>
        <pc:spChg chg="mod">
          <ac:chgData name="Amanda Ajslev Hersbøll" userId="84cb32a7-20ae-445e-b3b1-575e09e33d20" providerId="ADAL" clId="{5C280521-A270-429D-8B8A-211AE456A4D8}" dt="2023-12-20T11:32:07.719" v="1" actId="20577"/>
          <ac:spMkLst>
            <pc:docMk/>
            <pc:sldMk cId="2858522632" sldId="266"/>
            <ac:spMk id="3" creationId="{E7550017-026C-B0F5-B0FA-E245D354FCB8}"/>
          </ac:spMkLst>
        </pc:spChg>
      </pc:sldChg>
      <pc:sldChg chg="del">
        <pc:chgData name="Amanda Ajslev Hersbøll" userId="84cb32a7-20ae-445e-b3b1-575e09e33d20" providerId="ADAL" clId="{5C280521-A270-429D-8B8A-211AE456A4D8}" dt="2023-12-20T11:32:00.363" v="0" actId="47"/>
        <pc:sldMkLst>
          <pc:docMk/>
          <pc:sldMk cId="1465910256" sldId="271"/>
        </pc:sldMkLst>
      </pc:sldChg>
    </pc:docChg>
  </pc:docChgLst>
  <pc:docChgLst>
    <pc:chgData name="Amanda Ajslev Hersbøll" userId="84cb32a7-20ae-445e-b3b1-575e09e33d20" providerId="ADAL" clId="{94653E93-545E-46C1-B542-141AEB74DFC9}"/>
    <pc:docChg chg="undo custSel addSld delSld modSld sldOrd modMainMaster">
      <pc:chgData name="Amanda Ajslev Hersbøll" userId="84cb32a7-20ae-445e-b3b1-575e09e33d20" providerId="ADAL" clId="{94653E93-545E-46C1-B542-141AEB74DFC9}" dt="2023-10-03T14:54:54.905" v="568" actId="1076"/>
      <pc:docMkLst>
        <pc:docMk/>
      </pc:docMkLst>
      <pc:sldChg chg="delSp modSp mod">
        <pc:chgData name="Amanda Ajslev Hersbøll" userId="84cb32a7-20ae-445e-b3b1-575e09e33d20" providerId="ADAL" clId="{94653E93-545E-46C1-B542-141AEB74DFC9}" dt="2023-10-03T14:45:14.926" v="271" actId="478"/>
        <pc:sldMkLst>
          <pc:docMk/>
          <pc:sldMk cId="308812247" sldId="256"/>
        </pc:sldMkLst>
        <pc:spChg chg="mod">
          <ac:chgData name="Amanda Ajslev Hersbøll" userId="84cb32a7-20ae-445e-b3b1-575e09e33d20" providerId="ADAL" clId="{94653E93-545E-46C1-B542-141AEB74DFC9}" dt="2023-10-03T14:45:12.045" v="270" actId="20577"/>
          <ac:spMkLst>
            <pc:docMk/>
            <pc:sldMk cId="308812247" sldId="256"/>
            <ac:spMk id="2" creationId="{15623A38-DCD8-FF64-4B66-791976D327FB}"/>
          </ac:spMkLst>
        </pc:spChg>
        <pc:spChg chg="del">
          <ac:chgData name="Amanda Ajslev Hersbøll" userId="84cb32a7-20ae-445e-b3b1-575e09e33d20" providerId="ADAL" clId="{94653E93-545E-46C1-B542-141AEB74DFC9}" dt="2023-10-03T14:45:14.926" v="271" actId="478"/>
          <ac:spMkLst>
            <pc:docMk/>
            <pc:sldMk cId="308812247" sldId="256"/>
            <ac:spMk id="3" creationId="{BEEECBDC-C5CD-EE59-F04F-147C329D4830}"/>
          </ac:spMkLst>
        </pc:spChg>
      </pc:sldChg>
      <pc:sldChg chg="modSp new del mod setBg">
        <pc:chgData name="Amanda Ajslev Hersbøll" userId="84cb32a7-20ae-445e-b3b1-575e09e33d20" providerId="ADAL" clId="{94653E93-545E-46C1-B542-141AEB74DFC9}" dt="2023-10-03T14:50:08.044" v="301" actId="47"/>
        <pc:sldMkLst>
          <pc:docMk/>
          <pc:sldMk cId="3495758258" sldId="257"/>
        </pc:sldMkLst>
        <pc:spChg chg="mod">
          <ac:chgData name="Amanda Ajslev Hersbøll" userId="84cb32a7-20ae-445e-b3b1-575e09e33d20" providerId="ADAL" clId="{94653E93-545E-46C1-B542-141AEB74DFC9}" dt="2023-10-02T07:25:00.781" v="21" actId="20577"/>
          <ac:spMkLst>
            <pc:docMk/>
            <pc:sldMk cId="3495758258" sldId="257"/>
            <ac:spMk id="2" creationId="{596DFC62-1C0D-1BE8-9A52-4D313F85F403}"/>
          </ac:spMkLst>
        </pc:spChg>
        <pc:spChg chg="mod">
          <ac:chgData name="Amanda Ajslev Hersbøll" userId="84cb32a7-20ae-445e-b3b1-575e09e33d20" providerId="ADAL" clId="{94653E93-545E-46C1-B542-141AEB74DFC9}" dt="2023-10-02T07:26:17.760" v="246" actId="20577"/>
          <ac:spMkLst>
            <pc:docMk/>
            <pc:sldMk cId="3495758258" sldId="257"/>
            <ac:spMk id="3" creationId="{816A855D-75E9-F1D4-DCDE-728BBE977FF1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8:48.730" v="274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94653E93-545E-46C1-B542-141AEB74DFC9}" dt="2023-10-03T14:48:48.730" v="274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9:40.868" v="300" actId="20577"/>
        <pc:sldMkLst>
          <pc:docMk/>
          <pc:sldMk cId="2825700646" sldId="262"/>
        </pc:sldMkLst>
        <pc:spChg chg="mod">
          <ac:chgData name="Amanda Ajslev Hersbøll" userId="84cb32a7-20ae-445e-b3b1-575e09e33d20" providerId="ADAL" clId="{94653E93-545E-46C1-B542-141AEB74DFC9}" dt="2023-10-03T14:49:40.868" v="300" actId="20577"/>
          <ac:spMkLst>
            <pc:docMk/>
            <pc:sldMk cId="2825700646" sldId="262"/>
            <ac:spMk id="3" creationId="{63790842-459F-4E8C-AA50-BAF428C91EB0}"/>
          </ac:spMkLst>
        </pc:spChg>
      </pc:sldChg>
      <pc:sldChg chg="modSp new mod">
        <pc:chgData name="Amanda Ajslev Hersbøll" userId="84cb32a7-20ae-445e-b3b1-575e09e33d20" providerId="ADAL" clId="{94653E93-545E-46C1-B542-141AEB74DFC9}" dt="2023-10-03T14:53:29.221" v="489" actId="113"/>
        <pc:sldMkLst>
          <pc:docMk/>
          <pc:sldMk cId="4087539506" sldId="263"/>
        </pc:sldMkLst>
        <pc:spChg chg="mod">
          <ac:chgData name="Amanda Ajslev Hersbøll" userId="84cb32a7-20ae-445e-b3b1-575e09e33d20" providerId="ADAL" clId="{94653E93-545E-46C1-B542-141AEB74DFC9}" dt="2023-10-03T14:50:26.777" v="330" actId="20577"/>
          <ac:spMkLst>
            <pc:docMk/>
            <pc:sldMk cId="4087539506" sldId="263"/>
            <ac:spMk id="2" creationId="{E500E55E-2AA0-C877-582A-658D9DF93756}"/>
          </ac:spMkLst>
        </pc:spChg>
        <pc:spChg chg="mod">
          <ac:chgData name="Amanda Ajslev Hersbøll" userId="84cb32a7-20ae-445e-b3b1-575e09e33d20" providerId="ADAL" clId="{94653E93-545E-46C1-B542-141AEB74DFC9}" dt="2023-10-03T14:53:29.221" v="489" actId="113"/>
          <ac:spMkLst>
            <pc:docMk/>
            <pc:sldMk cId="4087539506" sldId="263"/>
            <ac:spMk id="3" creationId="{83723A0B-72C3-C3FE-1B86-6FAC302EE87C}"/>
          </ac:spMkLst>
        </pc:spChg>
      </pc:sldChg>
      <pc:sldChg chg="delSp modSp new mod ord">
        <pc:chgData name="Amanda Ajslev Hersbøll" userId="84cb32a7-20ae-445e-b3b1-575e09e33d20" providerId="ADAL" clId="{94653E93-545E-46C1-B542-141AEB74DFC9}" dt="2023-10-03T14:50:19.896" v="312" actId="20577"/>
        <pc:sldMkLst>
          <pc:docMk/>
          <pc:sldMk cId="2052069472" sldId="264"/>
        </pc:sldMkLst>
        <pc:spChg chg="mod">
          <ac:chgData name="Amanda Ajslev Hersbøll" userId="84cb32a7-20ae-445e-b3b1-575e09e33d20" providerId="ADAL" clId="{94653E93-545E-46C1-B542-141AEB74DFC9}" dt="2023-10-03T14:50:19.896" v="312" actId="20577"/>
          <ac:spMkLst>
            <pc:docMk/>
            <pc:sldMk cId="2052069472" sldId="264"/>
            <ac:spMk id="2" creationId="{45D20CF3-A70E-C902-510C-D638F6EE5229}"/>
          </ac:spMkLst>
        </pc:spChg>
        <pc:spChg chg="del">
          <ac:chgData name="Amanda Ajslev Hersbøll" userId="84cb32a7-20ae-445e-b3b1-575e09e33d20" providerId="ADAL" clId="{94653E93-545E-46C1-B542-141AEB74DFC9}" dt="2023-10-03T14:50:17.604" v="306" actId="478"/>
          <ac:spMkLst>
            <pc:docMk/>
            <pc:sldMk cId="2052069472" sldId="264"/>
            <ac:spMk id="3" creationId="{9BB0243A-6C24-BFCF-91CB-D5B3912481B2}"/>
          </ac:spMkLst>
        </pc:spChg>
      </pc:sldChg>
      <pc:sldChg chg="new del">
        <pc:chgData name="Amanda Ajslev Hersbøll" userId="84cb32a7-20ae-445e-b3b1-575e09e33d20" providerId="ADAL" clId="{94653E93-545E-46C1-B542-141AEB74DFC9}" dt="2023-10-03T14:53:39.995" v="491" actId="680"/>
        <pc:sldMkLst>
          <pc:docMk/>
          <pc:sldMk cId="1079520559" sldId="265"/>
        </pc:sldMkLst>
      </pc:sldChg>
      <pc:sldChg chg="delSp modSp new mod">
        <pc:chgData name="Amanda Ajslev Hersbøll" userId="84cb32a7-20ae-445e-b3b1-575e09e33d20" providerId="ADAL" clId="{94653E93-545E-46C1-B542-141AEB74DFC9}" dt="2023-10-03T14:54:54.905" v="568" actId="1076"/>
        <pc:sldMkLst>
          <pc:docMk/>
          <pc:sldMk cId="3615903390" sldId="265"/>
        </pc:sldMkLst>
        <pc:spChg chg="mod">
          <ac:chgData name="Amanda Ajslev Hersbøll" userId="84cb32a7-20ae-445e-b3b1-575e09e33d20" providerId="ADAL" clId="{94653E93-545E-46C1-B542-141AEB74DFC9}" dt="2023-10-03T14:54:54.905" v="568" actId="1076"/>
          <ac:spMkLst>
            <pc:docMk/>
            <pc:sldMk cId="3615903390" sldId="265"/>
            <ac:spMk id="2" creationId="{0F3F2B54-256C-07E4-06E1-6E3C04CC359B}"/>
          </ac:spMkLst>
        </pc:spChg>
        <pc:spChg chg="del">
          <ac:chgData name="Amanda Ajslev Hersbøll" userId="84cb32a7-20ae-445e-b3b1-575e09e33d20" providerId="ADAL" clId="{94653E93-545E-46C1-B542-141AEB74DFC9}" dt="2023-10-03T14:54:10.872" v="560" actId="478"/>
          <ac:spMkLst>
            <pc:docMk/>
            <pc:sldMk cId="3615903390" sldId="265"/>
            <ac:spMk id="3" creationId="{4D50AF2A-40A7-8D1F-7A78-2A5F4C29DEEF}"/>
          </ac:spMkLst>
        </pc:spChg>
      </pc:sldChg>
      <pc:sldMasterChg chg="setBg modSldLayout">
        <pc:chgData name="Amanda Ajslev Hersbøll" userId="84cb32a7-20ae-445e-b3b1-575e09e33d20" providerId="ADAL" clId="{94653E93-545E-46C1-B542-141AEB74DFC9}" dt="2023-10-02T07:24:51.791" v="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Amanda Ajslev Hersbøll" userId="84cb32a7-20ae-445e-b3b1-575e09e33d20" providerId="ADAL" clId="{624CA3C2-7BAA-4561-97A5-08D23D945F32}"/>
    <pc:docChg chg="custSel addSld delSld modSld sldOrd">
      <pc:chgData name="Amanda Ajslev Hersbøll" userId="84cb32a7-20ae-445e-b3b1-575e09e33d20" providerId="ADAL" clId="{624CA3C2-7BAA-4561-97A5-08D23D945F32}" dt="2023-12-05T21:08:47.813" v="68"/>
      <pc:docMkLst>
        <pc:docMk/>
      </pc:docMkLst>
      <pc:sldChg chg="modSp mod">
        <pc:chgData name="Amanda Ajslev Hersbøll" userId="84cb32a7-20ae-445e-b3b1-575e09e33d20" providerId="ADAL" clId="{624CA3C2-7BAA-4561-97A5-08D23D945F32}" dt="2023-12-05T20:52:40.939" v="47" actId="313"/>
        <pc:sldMkLst>
          <pc:docMk/>
          <pc:sldMk cId="1624776802" sldId="268"/>
        </pc:sldMkLst>
        <pc:spChg chg="mod">
          <ac:chgData name="Amanda Ajslev Hersbøll" userId="84cb32a7-20ae-445e-b3b1-575e09e33d20" providerId="ADAL" clId="{624CA3C2-7BAA-4561-97A5-08D23D945F32}" dt="2023-12-05T20:52:40.939" v="47" actId="313"/>
          <ac:spMkLst>
            <pc:docMk/>
            <pc:sldMk cId="1624776802" sldId="268"/>
            <ac:spMk id="3" creationId="{206EF2E4-6A9D-92B0-2E3B-305E054F2BA1}"/>
          </ac:spMkLst>
        </pc:spChg>
      </pc:sldChg>
      <pc:sldChg chg="new del ord">
        <pc:chgData name="Amanda Ajslev Hersbøll" userId="84cb32a7-20ae-445e-b3b1-575e09e33d20" providerId="ADAL" clId="{624CA3C2-7BAA-4561-97A5-08D23D945F32}" dt="2023-12-05T21:07:35.150" v="52" actId="47"/>
        <pc:sldMkLst>
          <pc:docMk/>
          <pc:sldMk cId="173336326" sldId="269"/>
        </pc:sldMkLst>
      </pc:sldChg>
      <pc:sldChg chg="delSp new del mod">
        <pc:chgData name="Amanda Ajslev Hersbøll" userId="84cb32a7-20ae-445e-b3b1-575e09e33d20" providerId="ADAL" clId="{624CA3C2-7BAA-4561-97A5-08D23D945F32}" dt="2023-12-05T21:07:41.228" v="55" actId="47"/>
        <pc:sldMkLst>
          <pc:docMk/>
          <pc:sldMk cId="2876218480" sldId="270"/>
        </pc:sldMkLst>
        <pc:spChg chg="del">
          <ac:chgData name="Amanda Ajslev Hersbøll" userId="84cb32a7-20ae-445e-b3b1-575e09e33d20" providerId="ADAL" clId="{624CA3C2-7BAA-4561-97A5-08D23D945F32}" dt="2023-12-05T21:07:37.037" v="53" actId="478"/>
          <ac:spMkLst>
            <pc:docMk/>
            <pc:sldMk cId="2876218480" sldId="270"/>
            <ac:spMk id="3" creationId="{088ABD1C-7CD9-7DE6-EABA-4BF1880FE3C5}"/>
          </ac:spMkLst>
        </pc:spChg>
      </pc:sldChg>
      <pc:sldChg chg="addSp modSp new mod">
        <pc:chgData name="Amanda Ajslev Hersbøll" userId="84cb32a7-20ae-445e-b3b1-575e09e33d20" providerId="ADAL" clId="{624CA3C2-7BAA-4561-97A5-08D23D945F32}" dt="2023-12-05T21:08:47.813" v="68"/>
        <pc:sldMkLst>
          <pc:docMk/>
          <pc:sldMk cId="1465910256" sldId="271"/>
        </pc:sldMkLst>
        <pc:spChg chg="mod">
          <ac:chgData name="Amanda Ajslev Hersbøll" userId="84cb32a7-20ae-445e-b3b1-575e09e33d20" providerId="ADAL" clId="{624CA3C2-7BAA-4561-97A5-08D23D945F32}" dt="2023-12-05T21:08:29.733" v="67" actId="20577"/>
          <ac:spMkLst>
            <pc:docMk/>
            <pc:sldMk cId="1465910256" sldId="271"/>
            <ac:spMk id="2" creationId="{623A96BE-D9EF-7961-716C-879CA3F07366}"/>
          </ac:spMkLst>
        </pc:spChg>
        <pc:spChg chg="mod">
          <ac:chgData name="Amanda Ajslev Hersbøll" userId="84cb32a7-20ae-445e-b3b1-575e09e33d20" providerId="ADAL" clId="{624CA3C2-7BAA-4561-97A5-08D23D945F32}" dt="2023-12-05T21:08:03.310" v="64" actId="113"/>
          <ac:spMkLst>
            <pc:docMk/>
            <pc:sldMk cId="1465910256" sldId="271"/>
            <ac:spMk id="3" creationId="{0E38E3C5-0A12-6FAD-0E11-FB55B381731A}"/>
          </ac:spMkLst>
        </pc:spChg>
        <pc:picChg chg="add mod">
          <ac:chgData name="Amanda Ajslev Hersbøll" userId="84cb32a7-20ae-445e-b3b1-575e09e33d20" providerId="ADAL" clId="{624CA3C2-7BAA-4561-97A5-08D23D945F32}" dt="2023-12-05T21:08:47.813" v="68"/>
          <ac:picMkLst>
            <pc:docMk/>
            <pc:sldMk cId="1465910256" sldId="271"/>
            <ac:picMk id="4" creationId="{962EDE83-56D0-1F2D-A800-ED3F85F43B96}"/>
          </ac:picMkLst>
        </pc:picChg>
      </pc:sldChg>
    </pc:docChg>
  </pc:docChgLst>
  <pc:docChgLst>
    <pc:chgData name="Amanda Ajslev Hersbøll" userId="84cb32a7-20ae-445e-b3b1-575e09e33d20" providerId="ADAL" clId="{949CA982-2C84-4E41-8654-27B2113B45AC}"/>
    <pc:docChg chg="undo custSel addSld delSld modSld">
      <pc:chgData name="Amanda Ajslev Hersbøll" userId="84cb32a7-20ae-445e-b3b1-575e09e33d20" providerId="ADAL" clId="{949CA982-2C84-4E41-8654-27B2113B45AC}" dt="2023-11-28T18:12:33.386" v="1370" actId="20577"/>
      <pc:docMkLst>
        <pc:docMk/>
      </pc:docMkLst>
      <pc:sldChg chg="modSp mod">
        <pc:chgData name="Amanda Ajslev Hersbøll" userId="84cb32a7-20ae-445e-b3b1-575e09e33d20" providerId="ADAL" clId="{949CA982-2C84-4E41-8654-27B2113B45AC}" dt="2023-11-14T14:35:22.052" v="8" actId="20577"/>
        <pc:sldMkLst>
          <pc:docMk/>
          <pc:sldMk cId="308812247" sldId="256"/>
        </pc:sldMkLst>
        <pc:spChg chg="mod">
          <ac:chgData name="Amanda Ajslev Hersbøll" userId="84cb32a7-20ae-445e-b3b1-575e09e33d20" providerId="ADAL" clId="{949CA982-2C84-4E41-8654-27B2113B45AC}" dt="2023-11-14T14:35:22.052" v="8" actId="20577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949CA982-2C84-4E41-8654-27B2113B45AC}" dt="2023-11-14T14:35:16.237" v="3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949CA982-2C84-4E41-8654-27B2113B45AC}" dt="2023-11-14T14:35:16.237" v="3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949CA982-2C84-4E41-8654-27B2113B45AC}" dt="2023-11-14T14:55:34.962" v="862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949CA982-2C84-4E41-8654-27B2113B45AC}" dt="2023-11-14T14:55:34.962" v="862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del">
        <pc:chgData name="Amanda Ajslev Hersbøll" userId="84cb32a7-20ae-445e-b3b1-575e09e33d20" providerId="ADAL" clId="{949CA982-2C84-4E41-8654-27B2113B45AC}" dt="2023-11-14T14:39:52.472" v="10" actId="47"/>
        <pc:sldMkLst>
          <pc:docMk/>
          <pc:sldMk cId="3423936567" sldId="266"/>
        </pc:sldMkLst>
      </pc:sldChg>
      <pc:sldChg chg="modSp mod">
        <pc:chgData name="Amanda Ajslev Hersbøll" userId="84cb32a7-20ae-445e-b3b1-575e09e33d20" providerId="ADAL" clId="{949CA982-2C84-4E41-8654-27B2113B45AC}" dt="2023-11-15T13:33:21.581" v="1367" actId="114"/>
        <pc:sldMkLst>
          <pc:docMk/>
          <pc:sldMk cId="344032656" sldId="267"/>
        </pc:sldMkLst>
        <pc:spChg chg="mod">
          <ac:chgData name="Amanda Ajslev Hersbøll" userId="84cb32a7-20ae-445e-b3b1-575e09e33d20" providerId="ADAL" clId="{949CA982-2C84-4E41-8654-27B2113B45AC}" dt="2023-11-15T13:32:39.308" v="1362" actId="20577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949CA982-2C84-4E41-8654-27B2113B45AC}" dt="2023-11-15T13:33:21.581" v="1367" actId="114"/>
          <ac:spMkLst>
            <pc:docMk/>
            <pc:sldMk cId="344032656" sldId="267"/>
            <ac:spMk id="3" creationId="{A23CDD9E-424E-6623-6BD6-37F32E45DAA3}"/>
          </ac:spMkLst>
        </pc:spChg>
      </pc:sldChg>
      <pc:sldChg chg="del">
        <pc:chgData name="Amanda Ajslev Hersbøll" userId="84cb32a7-20ae-445e-b3b1-575e09e33d20" providerId="ADAL" clId="{949CA982-2C84-4E41-8654-27B2113B45AC}" dt="2023-11-14T14:55:01.121" v="812" actId="47"/>
        <pc:sldMkLst>
          <pc:docMk/>
          <pc:sldMk cId="3835654931" sldId="268"/>
        </pc:sldMkLst>
      </pc:sldChg>
      <pc:sldChg chg="del">
        <pc:chgData name="Amanda Ajslev Hersbøll" userId="84cb32a7-20ae-445e-b3b1-575e09e33d20" providerId="ADAL" clId="{949CA982-2C84-4E41-8654-27B2113B45AC}" dt="2023-11-14T14:48:46.494" v="172" actId="47"/>
        <pc:sldMkLst>
          <pc:docMk/>
          <pc:sldMk cId="3202433863" sldId="269"/>
        </pc:sldMkLst>
      </pc:sldChg>
      <pc:sldChg chg="del">
        <pc:chgData name="Amanda Ajslev Hersbøll" userId="84cb32a7-20ae-445e-b3b1-575e09e33d20" providerId="ADAL" clId="{949CA982-2C84-4E41-8654-27B2113B45AC}" dt="2023-11-14T14:48:45.142" v="171" actId="47"/>
        <pc:sldMkLst>
          <pc:docMk/>
          <pc:sldMk cId="2470678131" sldId="271"/>
        </pc:sldMkLst>
      </pc:sldChg>
      <pc:sldChg chg="addSp modSp new mod setBg">
        <pc:chgData name="Amanda Ajslev Hersbøll" userId="84cb32a7-20ae-445e-b3b1-575e09e33d20" providerId="ADAL" clId="{949CA982-2C84-4E41-8654-27B2113B45AC}" dt="2023-11-15T13:31:29.766" v="1358"/>
        <pc:sldMkLst>
          <pc:docMk/>
          <pc:sldMk cId="2413718749" sldId="272"/>
        </pc:sldMkLst>
        <pc:spChg chg="mod">
          <ac:chgData name="Amanda Ajslev Hersbøll" userId="84cb32a7-20ae-445e-b3b1-575e09e33d20" providerId="ADAL" clId="{949CA982-2C84-4E41-8654-27B2113B45AC}" dt="2023-11-14T14:46:26.365" v="168" actId="20577"/>
          <ac:spMkLst>
            <pc:docMk/>
            <pc:sldMk cId="2413718749" sldId="272"/>
            <ac:spMk id="2" creationId="{8CF57F3F-6CB5-8055-28CA-5A0030F41C1F}"/>
          </ac:spMkLst>
        </pc:spChg>
        <pc:spChg chg="mod">
          <ac:chgData name="Amanda Ajslev Hersbøll" userId="84cb32a7-20ae-445e-b3b1-575e09e33d20" providerId="ADAL" clId="{949CA982-2C84-4E41-8654-27B2113B45AC}" dt="2023-11-14T14:54:41.042" v="811" actId="20577"/>
          <ac:spMkLst>
            <pc:docMk/>
            <pc:sldMk cId="2413718749" sldId="272"/>
            <ac:spMk id="3" creationId="{457EF3B8-12D3-619F-41F9-47399FD29B12}"/>
          </ac:spMkLst>
        </pc:spChg>
        <pc:spChg chg="add mod">
          <ac:chgData name="Amanda Ajslev Hersbøll" userId="84cb32a7-20ae-445e-b3b1-575e09e33d20" providerId="ADAL" clId="{949CA982-2C84-4E41-8654-27B2113B45AC}" dt="2023-11-15T13:31:29.766" v="1358"/>
          <ac:spMkLst>
            <pc:docMk/>
            <pc:sldMk cId="2413718749" sldId="272"/>
            <ac:spMk id="4" creationId="{FB7E3C1F-F60A-C776-7494-B453738D0D4D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1" creationId="{23D9B6CF-87DD-47C7-B38D-7C5353D4DC9D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3" creationId="{EFE2328B-DA12-4B90-BD82-3CCF13AF6C83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5" creationId="{F77FF0B6-332F-4842-A5F8-EA360BD5FF84}"/>
          </ac:spMkLst>
        </pc:spChg>
        <pc:picChg chg="add mod">
          <ac:chgData name="Amanda Ajslev Hersbøll" userId="84cb32a7-20ae-445e-b3b1-575e09e33d20" providerId="ADAL" clId="{949CA982-2C84-4E41-8654-27B2113B45AC}" dt="2023-11-14T14:41:18.320" v="63" actId="26606"/>
          <ac:picMkLst>
            <pc:docMk/>
            <pc:sldMk cId="2413718749" sldId="272"/>
            <ac:picMk id="1026" creationId="{5161282C-4747-F763-70A8-EFB807F0890D}"/>
          </ac:picMkLst>
        </pc:picChg>
      </pc:sldChg>
      <pc:sldChg chg="addSp delSp modSp new mod setBg">
        <pc:chgData name="Amanda Ajslev Hersbøll" userId="84cb32a7-20ae-445e-b3b1-575e09e33d20" providerId="ADAL" clId="{949CA982-2C84-4E41-8654-27B2113B45AC}" dt="2023-11-28T18:12:33.386" v="1370" actId="20577"/>
        <pc:sldMkLst>
          <pc:docMk/>
          <pc:sldMk cId="1440064600" sldId="273"/>
        </pc:sldMkLst>
        <pc:spChg chg="mod">
          <ac:chgData name="Amanda Ajslev Hersbøll" userId="84cb32a7-20ae-445e-b3b1-575e09e33d20" providerId="ADAL" clId="{949CA982-2C84-4E41-8654-27B2113B45AC}" dt="2023-11-15T10:59:03.621" v="875" actId="1076"/>
          <ac:spMkLst>
            <pc:docMk/>
            <pc:sldMk cId="1440064600" sldId="273"/>
            <ac:spMk id="2" creationId="{1C1B2D46-69C1-72A2-DA8B-A75D14609752}"/>
          </ac:spMkLst>
        </pc:spChg>
        <pc:spChg chg="mod">
          <ac:chgData name="Amanda Ajslev Hersbøll" userId="84cb32a7-20ae-445e-b3b1-575e09e33d20" providerId="ADAL" clId="{949CA982-2C84-4E41-8654-27B2113B45AC}" dt="2023-11-28T18:12:33.386" v="1370" actId="20577"/>
          <ac:spMkLst>
            <pc:docMk/>
            <pc:sldMk cId="1440064600" sldId="273"/>
            <ac:spMk id="3" creationId="{787A771A-841D-6882-DD7F-FB192D27FE87}"/>
          </ac:spMkLst>
        </pc:spChg>
        <pc:spChg chg="add mod">
          <ac:chgData name="Amanda Ajslev Hersbøll" userId="84cb32a7-20ae-445e-b3b1-575e09e33d20" providerId="ADAL" clId="{949CA982-2C84-4E41-8654-27B2113B45AC}" dt="2023-11-15T13:31:24.037" v="1357" actId="1076"/>
          <ac:spMkLst>
            <pc:docMk/>
            <pc:sldMk cId="1440064600" sldId="273"/>
            <ac:spMk id="6" creationId="{2CB46C5D-D4AE-C70D-26E6-951B0E461B24}"/>
          </ac:spMkLst>
        </pc:spChg>
        <pc:spChg chg="add del">
          <ac:chgData name="Amanda Ajslev Hersbøll" userId="84cb32a7-20ae-445e-b3b1-575e09e33d20" providerId="ADAL" clId="{949CA982-2C84-4E41-8654-27B2113B45AC}" dt="2023-11-15T10:58:54.321" v="871" actId="26606"/>
          <ac:spMkLst>
            <pc:docMk/>
            <pc:sldMk cId="1440064600" sldId="273"/>
            <ac:spMk id="10" creationId="{419501C6-F015-4273-AF88-E0F6C853899F}"/>
          </ac:spMkLst>
        </pc:spChg>
        <pc:spChg chg="add del">
          <ac:chgData name="Amanda Ajslev Hersbøll" userId="84cb32a7-20ae-445e-b3b1-575e09e33d20" providerId="ADAL" clId="{949CA982-2C84-4E41-8654-27B2113B45AC}" dt="2023-11-15T10:58:54.321" v="871" actId="26606"/>
          <ac:spMkLst>
            <pc:docMk/>
            <pc:sldMk cId="1440064600" sldId="273"/>
            <ac:spMk id="12" creationId="{CA677DB7-5829-45BD-9754-5EC484CC4253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4" creationId="{F77FF0B6-332F-4842-A5F8-EA360BD5FF84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5" creationId="{23D9B6CF-87DD-47C7-B38D-7C5353D4DC9D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6" creationId="{EFE2328B-DA12-4B90-BD82-3CCF13AF6C83}"/>
          </ac:spMkLst>
        </pc:spChg>
        <pc:picChg chg="add mod">
          <ac:chgData name="Amanda Ajslev Hersbøll" userId="84cb32a7-20ae-445e-b3b1-575e09e33d20" providerId="ADAL" clId="{949CA982-2C84-4E41-8654-27B2113B45AC}" dt="2023-11-15T10:58:58.255" v="874" actId="962"/>
          <ac:picMkLst>
            <pc:docMk/>
            <pc:sldMk cId="1440064600" sldId="273"/>
            <ac:picMk id="5" creationId="{3B62CCBE-A8CD-5CFE-2F87-B2563A8061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12/20/2023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23A38-DCD8-FF64-4B66-791976D32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dirty="0" err="1"/>
              <a:t>Preparación</a:t>
            </a:r>
            <a:r>
              <a:rPr lang="da-DK" dirty="0"/>
              <a:t> </a:t>
            </a:r>
            <a:r>
              <a:rPr lang="da-DK" dirty="0" err="1"/>
              <a:t>para</a:t>
            </a:r>
            <a:r>
              <a:rPr lang="da-DK" dirty="0"/>
              <a:t> la </a:t>
            </a:r>
            <a:r>
              <a:rPr lang="da-DK" dirty="0" err="1"/>
              <a:t>sesión</a:t>
            </a:r>
            <a:r>
              <a:rPr lang="da-DK" dirty="0"/>
              <a:t> </a:t>
            </a:r>
            <a:r>
              <a:rPr lang="da-DK" dirty="0" err="1"/>
              <a:t>plenaria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81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221B6-832B-2B1E-D255-F02E2EE6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er vi i forløbet?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23F0D5-19D9-1902-285B-79C3C7199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5808" y="2529332"/>
            <a:ext cx="8660384" cy="3586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Modul 1: </a:t>
            </a:r>
            <a:r>
              <a:rPr lang="es-ES" dirty="0"/>
              <a:t>¿Qué es la Unión Europea?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2: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funciona la Unión Europea?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3: La Guerra Civil </a:t>
            </a:r>
            <a:r>
              <a:rPr lang="da-DK" dirty="0" err="1"/>
              <a:t>española</a:t>
            </a:r>
            <a:r>
              <a:rPr lang="da-DK" dirty="0"/>
              <a:t> </a:t>
            </a:r>
          </a:p>
          <a:p>
            <a:pPr marL="0" indent="0">
              <a:buNone/>
            </a:pPr>
            <a:r>
              <a:rPr lang="da-DK" dirty="0"/>
              <a:t>Modul 4: Dictadura y </a:t>
            </a:r>
            <a:r>
              <a:rPr lang="da-DK" dirty="0" err="1"/>
              <a:t>transición</a:t>
            </a:r>
            <a:r>
              <a:rPr lang="da-DK" dirty="0"/>
              <a:t> a la </a:t>
            </a:r>
            <a:r>
              <a:rPr lang="da-DK" dirty="0" err="1"/>
              <a:t>democracia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5: Partidos </a:t>
            </a:r>
            <a:r>
              <a:rPr lang="da-DK" dirty="0" err="1"/>
              <a:t>políticos</a:t>
            </a:r>
            <a:r>
              <a:rPr lang="da-DK" dirty="0"/>
              <a:t> en España </a:t>
            </a:r>
          </a:p>
          <a:p>
            <a:pPr marL="0" indent="0">
              <a:buNone/>
            </a:pPr>
            <a:r>
              <a:rPr lang="da-DK" dirty="0"/>
              <a:t>Modul 6: </a:t>
            </a:r>
            <a:r>
              <a:rPr lang="es-ES" dirty="0"/>
              <a:t>Los grupos políticos del Parlamento Europeo</a:t>
            </a:r>
            <a:endParaRPr lang="da-DK" dirty="0"/>
          </a:p>
          <a:p>
            <a:pPr marL="0" indent="0">
              <a:buNone/>
            </a:pPr>
            <a:r>
              <a:rPr lang="da-DK" b="1" dirty="0"/>
              <a:t>Modul 7: Preparación </a:t>
            </a:r>
            <a:r>
              <a:rPr lang="da-DK" b="1" dirty="0" err="1"/>
              <a:t>para</a:t>
            </a:r>
            <a:r>
              <a:rPr lang="da-DK" b="1" dirty="0"/>
              <a:t> la </a:t>
            </a:r>
            <a:r>
              <a:rPr lang="da-DK" b="1" dirty="0" err="1"/>
              <a:t>sesión</a:t>
            </a:r>
            <a:r>
              <a:rPr lang="da-DK" b="1" dirty="0"/>
              <a:t> </a:t>
            </a:r>
            <a:r>
              <a:rPr lang="da-DK" b="1" dirty="0" err="1"/>
              <a:t>plenaria</a:t>
            </a:r>
            <a:endParaRPr lang="da-DK" b="1" dirty="0"/>
          </a:p>
          <a:p>
            <a:pPr marL="0" indent="0">
              <a:buNone/>
            </a:pPr>
            <a:r>
              <a:rPr lang="da-DK" dirty="0"/>
              <a:t>Modul 8: Sesión </a:t>
            </a:r>
            <a:r>
              <a:rPr lang="da-DK" dirty="0" err="1"/>
              <a:t>plenaria</a:t>
            </a:r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607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F08BE-AB14-BCF0-B4CB-4E770CF9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Undersøgelses- og refleksionsspørgsmål fra lektien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7550017-026C-B0F5-B0FA-E245D354F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buClrTx/>
            </a:pP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Hvilken magt har Europa-Parlamentet i forhold til de beslutninger, der bliver truffet i EU?</a:t>
            </a:r>
          </a:p>
          <a:p>
            <a:pPr lvl="0">
              <a:lnSpc>
                <a:spcPct val="107000"/>
              </a:lnSpc>
              <a:buClrTx/>
            </a:pP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Hvad er en plenarforsamling i Europa-Parlamentet? (</a:t>
            </a:r>
            <a:r>
              <a:rPr lang="da-DK" sz="1800" i="1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sesión</a:t>
            </a:r>
            <a:r>
              <a:rPr lang="da-DK" sz="1800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1800" i="1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plenaria</a:t>
            </a:r>
            <a:r>
              <a:rPr lang="da-DK" sz="1800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da-DK" i="1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8522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AEA24D-8C3D-E38A-D894-0438A1AE1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lovforslaget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7640BA6-CFD8-AECB-3F09-2EF22B87C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880" y="2638044"/>
            <a:ext cx="10911840" cy="3925316"/>
          </a:xfrm>
        </p:spPr>
        <p:txBody>
          <a:bodyPr/>
          <a:lstStyle/>
          <a:p>
            <a:pPr marL="0" indent="0" algn="just">
              <a:buClrTx/>
              <a:buNone/>
            </a:pPr>
            <a:r>
              <a:rPr lang="da-DK" dirty="0"/>
              <a:t>I dag skal det handle om krigen i Ukraine og EU’s </a:t>
            </a:r>
            <a:r>
              <a:rPr lang="da-DK"/>
              <a:t>forsvarspolitik. Vi </a:t>
            </a:r>
            <a:r>
              <a:rPr lang="da-DK" dirty="0"/>
              <a:t>har modtaget et lovforslag fra Europa-Kommissionen, som vi skal tage stilling til og stemme om i en plenarforsamling. Lovforslaget er udgangspunktet for forhandlingerne. Normalt vil det være grupperne selv, der udarbejder ændringsforslag til lovteksten, men i dette tilfælde er de lavet på forhånd, så vi har noget at arbejde ud fra. I får den konkrete opgave til gruppearbejdet til plenarforsamlingen, når vi har gennemgået lovforslaget og ændringsforslagene sammen i plenum og har sikret en fælles forståelse. 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Sæt jer i de politiske grupperinger fra modul 6 (Europa-Parlamentet) 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Gennemgå lovforslaget og ændringsforslagene sammen – har I samme forståelse af det? Har I nogen tvivl i forhold til lovforslaget og ændringsforslagene? (10-15 min) 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Vi gennemgår lovforslaget og ændringsforslagene sammen i plenum for at sikre en fælles forståelse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I får den konkrete opgave til gruppearbejdet til plenarforsamlingen </a:t>
            </a:r>
          </a:p>
          <a:p>
            <a:pPr marL="342900" indent="-342900">
              <a:buClrTx/>
              <a:buFont typeface="+mj-lt"/>
              <a:buAutoNum type="arabicPeriod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9199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2896DA-14F2-2C32-DDAF-C4A56CFF4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Preparación para la sesión plenaria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06EF2E4-6A9D-92B0-2E3B-305E054F2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Find arbejdsarket frem: </a:t>
            </a:r>
            <a:r>
              <a:rPr lang="da-DK" dirty="0" err="1"/>
              <a:t>Preparación</a:t>
            </a:r>
            <a:r>
              <a:rPr lang="da-DK" dirty="0"/>
              <a:t> </a:t>
            </a:r>
            <a:r>
              <a:rPr lang="da-DK" dirty="0" err="1"/>
              <a:t>para</a:t>
            </a:r>
            <a:r>
              <a:rPr lang="da-DK" dirty="0"/>
              <a:t> la </a:t>
            </a:r>
            <a:r>
              <a:rPr lang="da-DK" dirty="0" err="1"/>
              <a:t>sesión</a:t>
            </a:r>
            <a:r>
              <a:rPr lang="da-DK" dirty="0"/>
              <a:t> </a:t>
            </a:r>
            <a:r>
              <a:rPr lang="da-DK" dirty="0" err="1"/>
              <a:t>plenaria</a:t>
            </a:r>
            <a:endParaRPr lang="da-DK" dirty="0"/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Arbejde i grupper (resten af timen): forberedelse </a:t>
            </a:r>
            <a:r>
              <a:rPr lang="da-DK"/>
              <a:t>+ ‘simultantolkning’</a:t>
            </a:r>
            <a:endParaRPr lang="da-DK" dirty="0"/>
          </a:p>
          <a:p>
            <a:pPr marL="342900" indent="-342900">
              <a:buClrTx/>
              <a:buFont typeface="+mj-lt"/>
              <a:buAutoNum type="arabicPeriod"/>
            </a:pPr>
            <a:endParaRPr lang="da-DK" dirty="0"/>
          </a:p>
          <a:p>
            <a:pPr marL="0" indent="0" algn="ctr">
              <a:buClrTx/>
              <a:buNone/>
            </a:pPr>
            <a:r>
              <a:rPr lang="da-DK" b="1" dirty="0"/>
              <a:t>Spørg løs, sørg for at få skrevet alle jeres noter ned struktureret og fordel opgaverne imellem jer i gruppen </a:t>
            </a:r>
            <a:r>
              <a:rPr lang="da-DK" b="1" dirty="0">
                <a:sym typeface="Wingdings" panose="05000000000000000000" pitchFamily="2" charset="2"/>
              </a:rPr>
              <a:t>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1624776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3F2B54-256C-07E4-06E1-6E3C04CC3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123868"/>
            <a:ext cx="8991600" cy="2610264"/>
          </a:xfrm>
        </p:spPr>
        <p:txBody>
          <a:bodyPr>
            <a:normAutofit/>
          </a:bodyPr>
          <a:lstStyle/>
          <a:p>
            <a:r>
              <a:rPr lang="da-DK" dirty="0"/>
              <a:t>Næste gang: </a:t>
            </a:r>
            <a:br>
              <a:rPr lang="da-DK" dirty="0"/>
            </a:br>
            <a:r>
              <a:rPr lang="da-DK" dirty="0" err="1"/>
              <a:t>sesión</a:t>
            </a:r>
            <a:r>
              <a:rPr lang="da-DK" dirty="0"/>
              <a:t> </a:t>
            </a:r>
            <a:r>
              <a:rPr lang="da-DK" dirty="0" err="1"/>
              <a:t>plenaria</a:t>
            </a:r>
            <a:br>
              <a:rPr lang="es-ES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590339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18f593-e248-4c94-9cf7-8a77555ed630">
      <Terms xmlns="http://schemas.microsoft.com/office/infopath/2007/PartnerControls"/>
    </lcf76f155ced4ddcb4097134ff3c332f>
    <TaxCatchAll xmlns="b6ff1d8d-6802-4943-95d0-7af019a8c83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C52E3428DBAF488022ED4D40AE76CC" ma:contentTypeVersion="17" ma:contentTypeDescription="Opret et nyt dokument." ma:contentTypeScope="" ma:versionID="dbecd32941641e60e5713dcd5983e99a">
  <xsd:schema xmlns:xsd="http://www.w3.org/2001/XMLSchema" xmlns:xs="http://www.w3.org/2001/XMLSchema" xmlns:p="http://schemas.microsoft.com/office/2006/metadata/properties" xmlns:ns2="ad18f593-e248-4c94-9cf7-8a77555ed630" xmlns:ns3="b6ff1d8d-6802-4943-95d0-7af019a8c835" targetNamespace="http://schemas.microsoft.com/office/2006/metadata/properties" ma:root="true" ma:fieldsID="edcce67d110ebdda3d31b6785dfd3281" ns2:_="" ns3:_="">
    <xsd:import namespace="ad18f593-e248-4c94-9cf7-8a77555ed630"/>
    <xsd:import namespace="b6ff1d8d-6802-4943-95d0-7af019a8c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8f593-e248-4c94-9cf7-8a77555ed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4e381a7-35de-443f-acd1-1ac9e5870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f1d8d-6802-4943-95d0-7af019a8c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a934ab-d2e1-4224-8f93-3c37ae3f61fd}" ma:internalName="TaxCatchAll" ma:showField="CatchAllData" ma:web="b6ff1d8d-6802-4943-95d0-7af019a8c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70F5C7F-4486-4FD1-8E31-4660A2F30797}">
  <ds:schemaRefs>
    <ds:schemaRef ds:uri="http://schemas.microsoft.com/office/2006/metadata/properties"/>
    <ds:schemaRef ds:uri="http://schemas.microsoft.com/office/infopath/2007/PartnerControls"/>
    <ds:schemaRef ds:uri="ad18f593-e248-4c94-9cf7-8a77555ed630"/>
    <ds:schemaRef ds:uri="b6ff1d8d-6802-4943-95d0-7af019a8c835"/>
  </ds:schemaRefs>
</ds:datastoreItem>
</file>

<file path=customXml/itemProps2.xml><?xml version="1.0" encoding="utf-8"?>
<ds:datastoreItem xmlns:ds="http://schemas.openxmlformats.org/officeDocument/2006/customXml" ds:itemID="{E2721F51-D4CF-46CB-AE84-8D8128885C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6D9C2E-E3C3-49E9-99CB-7A2C1C6DE8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8f593-e248-4c94-9cf7-8a77555ed630"/>
    <ds:schemaRef ds:uri="b6ff1d8d-6802-4943-95d0-7af019a8c8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Pakke</Template>
  <TotalTime>1143</TotalTime>
  <Words>326</Words>
  <Application>Microsoft Office PowerPoint</Application>
  <PresentationFormat>Widescreen</PresentationFormat>
  <Paragraphs>25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Pakke</vt:lpstr>
      <vt:lpstr>Preparación para la sesión plenaria</vt:lpstr>
      <vt:lpstr>Hvor er vi i forløbet?</vt:lpstr>
      <vt:lpstr>Undersøgelses- og refleksionsspørgsmål fra lektien</vt:lpstr>
      <vt:lpstr>lovforslaget</vt:lpstr>
      <vt:lpstr>Preparación para la sesión plenaria</vt:lpstr>
      <vt:lpstr>Næste gang:  sesión plenaria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Ajslev Hersbøll</dc:creator>
  <cp:lastModifiedBy>Amanda Ajslev Hersbøll</cp:lastModifiedBy>
  <cp:revision>1</cp:revision>
  <dcterms:created xsi:type="dcterms:W3CDTF">2023-10-02T07:24:24Z</dcterms:created>
  <dcterms:modified xsi:type="dcterms:W3CDTF">2023-12-20T13:53:42Z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0x01010094C52E3428DBAF488022ED4D40AE76CC</vt:lpwstr>
  </property>
  <property fmtid="{D5CDD505-2E9C-101B-9397-08002B2CF9AE}" pid="3" name="MediaServiceImageTags">
    <vt:lpwstr/>
  </property>
</Properties>
</file>