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96" r:id="rId4"/>
  </p:sldMasterIdLst>
  <p:sldIdLst>
    <p:sldId id="256" r:id="rId5"/>
    <p:sldId id="261" r:id="rId6"/>
    <p:sldId id="272" r:id="rId7"/>
    <p:sldId id="273" r:id="rId8"/>
    <p:sldId id="267" r:id="rId9"/>
    <p:sldId id="265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49CA982-2C84-4E41-8654-27B2113B45AC}" v="5" dt="2023-11-15T13:32:13.1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0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microsoft.com/office/2015/10/relationships/revisionInfo" Target="revisionInfo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5" Type="http://schemas.microsoft.com/office/2016/11/relationships/changesInfo" Target="changesInfos/changesInfo1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manda Ajslev Hersbøll" userId="84cb32a7-20ae-445e-b3b1-575e09e33d20" providerId="ADAL" clId="{097A7F79-6551-4909-9DDF-241C224ACB52}"/>
    <pc:docChg chg="undo custSel addSld delSld modSld">
      <pc:chgData name="Amanda Ajslev Hersbøll" userId="84cb32a7-20ae-445e-b3b1-575e09e33d20" providerId="ADAL" clId="{097A7F79-6551-4909-9DDF-241C224ACB52}" dt="2023-11-06T12:02:23.593" v="452" actId="20577"/>
      <pc:docMkLst>
        <pc:docMk/>
      </pc:docMkLst>
      <pc:sldChg chg="modSp mod">
        <pc:chgData name="Amanda Ajslev Hersbøll" userId="84cb32a7-20ae-445e-b3b1-575e09e33d20" providerId="ADAL" clId="{097A7F79-6551-4909-9DDF-241C224ACB52}" dt="2023-11-06T11:51:19.398" v="1"/>
        <pc:sldMkLst>
          <pc:docMk/>
          <pc:sldMk cId="308812247" sldId="256"/>
        </pc:sldMkLst>
        <pc:spChg chg="mod">
          <ac:chgData name="Amanda Ajslev Hersbøll" userId="84cb32a7-20ae-445e-b3b1-575e09e33d20" providerId="ADAL" clId="{097A7F79-6551-4909-9DDF-241C224ACB52}" dt="2023-11-06T11:51:19.398" v="1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097A7F79-6551-4909-9DDF-241C224ACB52}" dt="2023-11-06T11:51:48.934" v="9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097A7F79-6551-4909-9DDF-241C224ACB52}" dt="2023-11-06T11:51:48.934" v="9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del">
        <pc:chgData name="Amanda Ajslev Hersbøll" userId="84cb32a7-20ae-445e-b3b1-575e09e33d20" providerId="ADAL" clId="{097A7F79-6551-4909-9DDF-241C224ACB52}" dt="2023-11-06T11:51:24.730" v="2" actId="47"/>
        <pc:sldMkLst>
          <pc:docMk/>
          <pc:sldMk cId="2825700646" sldId="262"/>
        </pc:sldMkLst>
      </pc:sldChg>
      <pc:sldChg chg="del">
        <pc:chgData name="Amanda Ajslev Hersbøll" userId="84cb32a7-20ae-445e-b3b1-575e09e33d20" providerId="ADAL" clId="{097A7F79-6551-4909-9DDF-241C224ACB52}" dt="2023-11-06T11:51:26.283" v="4" actId="47"/>
        <pc:sldMkLst>
          <pc:docMk/>
          <pc:sldMk cId="4087539506" sldId="263"/>
        </pc:sldMkLst>
      </pc:sldChg>
      <pc:sldChg chg="del">
        <pc:chgData name="Amanda Ajslev Hersbøll" userId="84cb32a7-20ae-445e-b3b1-575e09e33d20" providerId="ADAL" clId="{097A7F79-6551-4909-9DDF-241C224ACB52}" dt="2023-11-06T11:51:25.516" v="3" actId="47"/>
        <pc:sldMkLst>
          <pc:docMk/>
          <pc:sldMk cId="2052069472" sldId="264"/>
        </pc:sldMkLst>
      </pc:sldChg>
      <pc:sldChg chg="modSp mod">
        <pc:chgData name="Amanda Ajslev Hersbøll" userId="84cb32a7-20ae-445e-b3b1-575e09e33d20" providerId="ADAL" clId="{097A7F79-6551-4909-9DDF-241C224ACB52}" dt="2023-11-06T11:51:39.376" v="8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097A7F79-6551-4909-9DDF-241C224ACB52}" dt="2023-11-06T11:51:39.376" v="8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1:58:55.133" v="206" actId="1076"/>
        <pc:sldMkLst>
          <pc:docMk/>
          <pc:sldMk cId="3423936567" sldId="266"/>
        </pc:sldMkLst>
        <pc:spChg chg="mod">
          <ac:chgData name="Amanda Ajslev Hersbøll" userId="84cb32a7-20ae-445e-b3b1-575e09e33d20" providerId="ADAL" clId="{097A7F79-6551-4909-9DDF-241C224ACB52}" dt="2023-11-06T11:58:55.133" v="206" actId="1076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097A7F79-6551-4909-9DDF-241C224ACB52}" dt="2023-11-06T11:58:26.275" v="181" actId="20577"/>
          <ac:spMkLst>
            <pc:docMk/>
            <pc:sldMk cId="3423936567" sldId="266"/>
            <ac:spMk id="3" creationId="{8971F820-DF9C-E72B-5DF7-D2ED485BE17C}"/>
          </ac:spMkLst>
        </pc:spChg>
      </pc:sldChg>
      <pc:sldChg chg="modSp new mod">
        <pc:chgData name="Amanda Ajslev Hersbøll" userId="84cb32a7-20ae-445e-b3b1-575e09e33d20" providerId="ADAL" clId="{097A7F79-6551-4909-9DDF-241C224ACB52}" dt="2023-11-06T12:02:23.593" v="452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097A7F79-6551-4909-9DDF-241C224ACB52}" dt="2023-11-06T11:59:52.768" v="320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097A7F79-6551-4909-9DDF-241C224ACB52}" dt="2023-11-06T12:02:23.593" v="452" actId="20577"/>
          <ac:spMkLst>
            <pc:docMk/>
            <pc:sldMk cId="344032656" sldId="267"/>
            <ac:spMk id="3" creationId="{A23CDD9E-424E-6623-6BD6-37F32E45DAA3}"/>
          </ac:spMkLst>
        </pc:spChg>
      </pc:sldChg>
    </pc:docChg>
  </pc:docChgLst>
  <pc:docChgLst>
    <pc:chgData name="Amanda Ajslev Hersbøll" userId="84cb32a7-20ae-445e-b3b1-575e09e33d20" providerId="ADAL" clId="{F40BCDD7-11D3-4665-AEEE-C4EEFC982C1D}"/>
    <pc:docChg chg="undo redo custSel addSld delSld modSld sldOrd modMainMaster">
      <pc:chgData name="Amanda Ajslev Hersbøll" userId="84cb32a7-20ae-445e-b3b1-575e09e33d20" providerId="ADAL" clId="{F40BCDD7-11D3-4665-AEEE-C4EEFC982C1D}" dt="2023-11-10T14:52:50.878" v="2114" actId="20577"/>
      <pc:docMkLst>
        <pc:docMk/>
      </pc:docMkLst>
      <pc:sldChg chg="modSp mod">
        <pc:chgData name="Amanda Ajslev Hersbøll" userId="84cb32a7-20ae-445e-b3b1-575e09e33d20" providerId="ADAL" clId="{F40BCDD7-11D3-4665-AEEE-C4EEFC982C1D}" dt="2023-11-09T09:58:01.615" v="2"/>
        <pc:sldMkLst>
          <pc:docMk/>
          <pc:sldMk cId="308812247" sldId="256"/>
        </pc:sldMkLst>
        <pc:spChg chg="mod">
          <ac:chgData name="Amanda Ajslev Hersbøll" userId="84cb32a7-20ae-445e-b3b1-575e09e33d20" providerId="ADAL" clId="{F40BCDD7-11D3-4665-AEEE-C4EEFC982C1D}" dt="2023-11-09T09:58:01.615" v="2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7:50.249" v="1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F40BCDD7-11D3-4665-AEEE-C4EEFC982C1D}" dt="2023-11-09T09:57:50.249" v="1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F40BCDD7-11D3-4665-AEEE-C4EEFC982C1D}" dt="2023-11-09T09:59:15.283" v="51" actId="27636"/>
        <pc:sldMkLst>
          <pc:docMk/>
          <pc:sldMk cId="3615903390" sldId="265"/>
        </pc:sldMkLst>
        <pc:spChg chg="mod">
          <ac:chgData name="Amanda Ajslev Hersbøll" userId="84cb32a7-20ae-445e-b3b1-575e09e33d20" providerId="ADAL" clId="{F40BCDD7-11D3-4665-AEEE-C4EEFC982C1D}" dt="2023-11-09T09:59:15.283" v="51" actId="27636"/>
          <ac:spMkLst>
            <pc:docMk/>
            <pc:sldMk cId="3615903390" sldId="265"/>
            <ac:spMk id="2" creationId="{0F3F2B54-256C-07E4-06E1-6E3C04CC359B}"/>
          </ac:spMkLst>
        </pc:spChg>
      </pc:sldChg>
      <pc:sldChg chg="addSp modSp mod">
        <pc:chgData name="Amanda Ajslev Hersbøll" userId="84cb32a7-20ae-445e-b3b1-575e09e33d20" providerId="ADAL" clId="{F40BCDD7-11D3-4665-AEEE-C4EEFC982C1D}" dt="2023-11-09T12:23:49.672" v="1169" actId="20577"/>
        <pc:sldMkLst>
          <pc:docMk/>
          <pc:sldMk cId="3423936567" sldId="266"/>
        </pc:sldMkLst>
        <pc:spChg chg="mod">
          <ac:chgData name="Amanda Ajslev Hersbøll" userId="84cb32a7-20ae-445e-b3b1-575e09e33d20" providerId="ADAL" clId="{F40BCDD7-11D3-4665-AEEE-C4EEFC982C1D}" dt="2023-11-09T09:58:17.605" v="46" actId="20577"/>
          <ac:spMkLst>
            <pc:docMk/>
            <pc:sldMk cId="3423936567" sldId="266"/>
            <ac:spMk id="2" creationId="{24D29B47-AAD8-3864-5013-4097B4A1A8AC}"/>
          </ac:spMkLst>
        </pc:spChg>
        <pc:spChg chg="mod">
          <ac:chgData name="Amanda Ajslev Hersbøll" userId="84cb32a7-20ae-445e-b3b1-575e09e33d20" providerId="ADAL" clId="{F40BCDD7-11D3-4665-AEEE-C4EEFC982C1D}" dt="2023-11-09T12:23:49.672" v="1169" actId="20577"/>
          <ac:spMkLst>
            <pc:docMk/>
            <pc:sldMk cId="3423936567" sldId="266"/>
            <ac:spMk id="3" creationId="{8971F820-DF9C-E72B-5DF7-D2ED485BE17C}"/>
          </ac:spMkLst>
        </pc:spChg>
        <pc:spChg chg="add mod">
          <ac:chgData name="Amanda Ajslev Hersbøll" userId="84cb32a7-20ae-445e-b3b1-575e09e33d20" providerId="ADAL" clId="{F40BCDD7-11D3-4665-AEEE-C4EEFC982C1D}" dt="2023-11-09T12:15:38.885" v="992" actId="122"/>
          <ac:spMkLst>
            <pc:docMk/>
            <pc:sldMk cId="3423936567" sldId="266"/>
            <ac:spMk id="4" creationId="{C6E7F4B6-DE15-0DC0-1174-8B56B4324E29}"/>
          </ac:spMkLst>
        </pc:spChg>
      </pc:sldChg>
      <pc:sldChg chg="modSp mod">
        <pc:chgData name="Amanda Ajslev Hersbøll" userId="84cb32a7-20ae-445e-b3b1-575e09e33d20" providerId="ADAL" clId="{F40BCDD7-11D3-4665-AEEE-C4EEFC982C1D}" dt="2023-11-10T14:52:50.878" v="2114" actId="20577"/>
        <pc:sldMkLst>
          <pc:docMk/>
          <pc:sldMk cId="344032656" sldId="267"/>
        </pc:sldMkLst>
        <pc:spChg chg="mod">
          <ac:chgData name="Amanda Ajslev Hersbøll" userId="84cb32a7-20ae-445e-b3b1-575e09e33d20" providerId="ADAL" clId="{F40BCDD7-11D3-4665-AEEE-C4EEFC982C1D}" dt="2023-11-09T11:50:33.388" v="588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F40BCDD7-11D3-4665-AEEE-C4EEFC982C1D}" dt="2023-11-10T14:52:50.878" v="2114" actId="20577"/>
          <ac:spMkLst>
            <pc:docMk/>
            <pc:sldMk cId="344032656" sldId="267"/>
            <ac:spMk id="3" creationId="{A23CDD9E-424E-6623-6BD6-37F32E45DAA3}"/>
          </ac:spMkLst>
        </pc:spChg>
      </pc:sldChg>
      <pc:sldChg chg="addSp delSp modSp new mod ord setBg">
        <pc:chgData name="Amanda Ajslev Hersbøll" userId="84cb32a7-20ae-445e-b3b1-575e09e33d20" providerId="ADAL" clId="{F40BCDD7-11D3-4665-AEEE-C4EEFC982C1D}" dt="2023-11-09T15:11:46.654" v="1905" actId="20577"/>
        <pc:sldMkLst>
          <pc:docMk/>
          <pc:sldMk cId="3835654931" sldId="268"/>
        </pc:sldMkLst>
        <pc:spChg chg="mod">
          <ac:chgData name="Amanda Ajslev Hersbøll" userId="84cb32a7-20ae-445e-b3b1-575e09e33d20" providerId="ADAL" clId="{F40BCDD7-11D3-4665-AEEE-C4EEFC982C1D}" dt="2023-11-09T15:11:46.654" v="1905" actId="20577"/>
          <ac:spMkLst>
            <pc:docMk/>
            <pc:sldMk cId="3835654931" sldId="268"/>
            <ac:spMk id="2" creationId="{9DBB8F8F-A5F0-5C11-112A-4FA8BD7414E8}"/>
          </ac:spMkLst>
        </pc:spChg>
        <pc:spChg chg="mod">
          <ac:chgData name="Amanda Ajslev Hersbøll" userId="84cb32a7-20ae-445e-b3b1-575e09e33d20" providerId="ADAL" clId="{F40BCDD7-11D3-4665-AEEE-C4EEFC982C1D}" dt="2023-11-09T15:08:06.342" v="1821" actId="120"/>
          <ac:spMkLst>
            <pc:docMk/>
            <pc:sldMk cId="3835654931" sldId="268"/>
            <ac:spMk id="3" creationId="{5B04A753-5AFD-322F-7273-D06664E97BF8}"/>
          </ac:spMkLst>
        </pc:spChg>
        <pc:spChg chg="add mod">
          <ac:chgData name="Amanda Ajslev Hersbøll" userId="84cb32a7-20ae-445e-b3b1-575e09e33d20" providerId="ADAL" clId="{F40BCDD7-11D3-4665-AEEE-C4EEFC982C1D}" dt="2023-11-09T12:37:25.866" v="1298" actId="1076"/>
          <ac:spMkLst>
            <pc:docMk/>
            <pc:sldMk cId="3835654931" sldId="268"/>
            <ac:spMk id="8" creationId="{A5146AF4-A2D1-E1C9-CD43-C74979A40D95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0" creationId="{23D9B6CF-87DD-47C7-B38D-7C5353D4DC9D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2" creationId="{EFE2328B-DA12-4B90-BD82-3CCF13AF6C83}"/>
          </ac:spMkLst>
        </pc:spChg>
        <pc:spChg chg="add del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19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1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36:49.654" v="1271" actId="26606"/>
          <ac:spMkLst>
            <pc:docMk/>
            <pc:sldMk cId="3835654931" sldId="268"/>
            <ac:spMk id="23" creationId="{F77FF0B6-332F-4842-A5F8-EA360BD5FF84}"/>
          </ac:spMkLst>
        </pc:spChg>
        <pc:picChg chg="add del mod">
          <ac:chgData name="Amanda Ajslev Hersbøll" userId="84cb32a7-20ae-445e-b3b1-575e09e33d20" providerId="ADAL" clId="{F40BCDD7-11D3-4665-AEEE-C4EEFC982C1D}" dt="2023-11-09T12:36:19.582" v="1268" actId="478"/>
          <ac:picMkLst>
            <pc:docMk/>
            <pc:sldMk cId="3835654931" sldId="268"/>
            <ac:picMk id="5" creationId="{B46256A8-26FA-0D80-17FC-38649E60BC50}"/>
          </ac:picMkLst>
        </pc:picChg>
        <pc:picChg chg="add mod">
          <ac:chgData name="Amanda Ajslev Hersbøll" userId="84cb32a7-20ae-445e-b3b1-575e09e33d20" providerId="ADAL" clId="{F40BCDD7-11D3-4665-AEEE-C4EEFC982C1D}" dt="2023-11-09T12:36:52.145" v="1273" actId="962"/>
          <ac:picMkLst>
            <pc:docMk/>
            <pc:sldMk cId="3835654931" sldId="268"/>
            <ac:picMk id="7" creationId="{3544D4A1-80C5-50EF-96F0-6D3EFB17ABC6}"/>
          </ac:picMkLst>
        </pc:picChg>
      </pc:sldChg>
      <pc:sldChg chg="addSp delSp modSp new mod setBg">
        <pc:chgData name="Amanda Ajslev Hersbøll" userId="84cb32a7-20ae-445e-b3b1-575e09e33d20" providerId="ADAL" clId="{F40BCDD7-11D3-4665-AEEE-C4EEFC982C1D}" dt="2023-11-10T08:55:14.749" v="1954" actId="20577"/>
        <pc:sldMkLst>
          <pc:docMk/>
          <pc:sldMk cId="3202433863" sldId="269"/>
        </pc:sldMkLst>
        <pc:spChg chg="mod">
          <ac:chgData name="Amanda Ajslev Hersbøll" userId="84cb32a7-20ae-445e-b3b1-575e09e33d20" providerId="ADAL" clId="{F40BCDD7-11D3-4665-AEEE-C4EEFC982C1D}" dt="2023-11-09T15:10:32.963" v="1899" actId="20577"/>
          <ac:spMkLst>
            <pc:docMk/>
            <pc:sldMk cId="3202433863" sldId="269"/>
            <ac:spMk id="2" creationId="{AB0CB479-BCA6-FBF8-7A63-C81E1F6BD406}"/>
          </ac:spMkLst>
        </pc:spChg>
        <pc:spChg chg="del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3" creationId="{A6273854-ABDF-9B16-8304-8C34787DDC65}"/>
          </ac:spMkLst>
        </pc:spChg>
        <pc:spChg chg="add mod">
          <ac:chgData name="Amanda Ajslev Hersbøll" userId="84cb32a7-20ae-445e-b3b1-575e09e33d20" providerId="ADAL" clId="{F40BCDD7-11D3-4665-AEEE-C4EEFC982C1D}" dt="2023-11-10T08:55:14.749" v="1954" actId="20577"/>
          <ac:spMkLst>
            <pc:docMk/>
            <pc:sldMk cId="3202433863" sldId="269"/>
            <ac:spMk id="6" creationId="{04083C60-1268-F68E-E5E8-8DD49F1761C6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0" creationId="{23D9B6CF-87DD-47C7-B38D-7C5353D4DC9D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2" creationId="{EFE2328B-DA12-4B90-BD82-3CCF13AF6C83}"/>
          </ac:spMkLst>
        </pc:spChg>
        <pc:spChg chg="add">
          <ac:chgData name="Amanda Ajslev Hersbøll" userId="84cb32a7-20ae-445e-b3b1-575e09e33d20" providerId="ADAL" clId="{F40BCDD7-11D3-4665-AEEE-C4EEFC982C1D}" dt="2023-11-09T12:40:03.650" v="1303" actId="26606"/>
          <ac:spMkLst>
            <pc:docMk/>
            <pc:sldMk cId="3202433863" sldId="269"/>
            <ac:spMk id="14" creationId="{F77FF0B6-332F-4842-A5F8-EA360BD5FF84}"/>
          </ac:spMkLst>
        </pc:spChg>
        <pc:picChg chg="add mod">
          <ac:chgData name="Amanda Ajslev Hersbøll" userId="84cb32a7-20ae-445e-b3b1-575e09e33d20" providerId="ADAL" clId="{F40BCDD7-11D3-4665-AEEE-C4EEFC982C1D}" dt="2023-11-09T12:40:09.281" v="1305" actId="962"/>
          <ac:picMkLst>
            <pc:docMk/>
            <pc:sldMk cId="3202433863" sldId="269"/>
            <ac:picMk id="5" creationId="{C880DB11-898E-C452-2D3F-7185C09A5A4E}"/>
          </ac:picMkLst>
        </pc:picChg>
      </pc:sldChg>
      <pc:sldChg chg="addSp delSp modSp new add del mod setBg">
        <pc:chgData name="Amanda Ajslev Hersbøll" userId="84cb32a7-20ae-445e-b3b1-575e09e33d20" providerId="ADAL" clId="{F40BCDD7-11D3-4665-AEEE-C4EEFC982C1D}" dt="2023-11-09T12:14:02.884" v="973" actId="47"/>
        <pc:sldMkLst>
          <pc:docMk/>
          <pc:sldMk cId="533954947" sldId="270"/>
        </pc:sldMkLst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" creationId="{36F04AEA-980F-D8E7-6895-52281B2E32AE}"/>
          </ac:spMkLst>
        </pc:spChg>
        <pc:spChg chg="mo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3" creationId="{6B03896B-54ED-7EA1-DE54-3C815A2EC57E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0" creationId="{1660E788-AFA9-4A1B-9991-6AA74632A15B}"/>
          </ac:spMkLst>
        </pc:spChg>
        <pc:spChg chg="add del">
          <ac:chgData name="Amanda Ajslev Hersbøll" userId="84cb32a7-20ae-445e-b3b1-575e09e33d20" providerId="ADAL" clId="{F40BCDD7-11D3-4665-AEEE-C4EEFC982C1D}" dt="2023-11-09T12:11:52.422" v="914" actId="26606"/>
          <ac:spMkLst>
            <pc:docMk/>
            <pc:sldMk cId="533954947" sldId="270"/>
            <ac:spMk id="12" creationId="{867D4867-5BA7-4462-B2F6-A23F4A622AA7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7" creationId="{F7EAFAA4-859B-42B4-AC85-F32CFE6950E6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19" creationId="{B3855DB9-46C3-47FA-992C-FC2BE58A7375}"/>
          </ac:spMkLst>
        </pc:spChg>
        <pc:spChg chg="add del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1" creationId="{A2B401D5-BF67-49A4-8617-0C6BD886C753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6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2:12.264" v="915" actId="26606"/>
          <ac:spMkLst>
            <pc:docMk/>
            <pc:sldMk cId="533954947" sldId="270"/>
            <ac:spMk id="28" creationId="{C5FD847B-65C0-4027-8DFC-70CB424514F8}"/>
          </ac:spMkLst>
        </pc:spChg>
        <pc:picChg chg="add mod ord">
          <ac:chgData name="Amanda Ajslev Hersbøll" userId="84cb32a7-20ae-445e-b3b1-575e09e33d20" providerId="ADAL" clId="{F40BCDD7-11D3-4665-AEEE-C4EEFC982C1D}" dt="2023-11-09T12:12:12.264" v="915" actId="26606"/>
          <ac:picMkLst>
            <pc:docMk/>
            <pc:sldMk cId="533954947" sldId="270"/>
            <ac:picMk id="5" creationId="{73E9A5EA-8D47-DAA2-14EE-1F932553E4B6}"/>
          </ac:picMkLst>
        </pc:picChg>
      </pc:sldChg>
      <pc:sldChg chg="addSp modSp new mod setBg">
        <pc:chgData name="Amanda Ajslev Hersbøll" userId="84cb32a7-20ae-445e-b3b1-575e09e33d20" providerId="ADAL" clId="{F40BCDD7-11D3-4665-AEEE-C4EEFC982C1D}" dt="2023-11-09T12:23:18.382" v="1159" actId="121"/>
        <pc:sldMkLst>
          <pc:docMk/>
          <pc:sldMk cId="2470678131" sldId="271"/>
        </pc:sldMkLst>
        <pc:spChg chg="mod">
          <ac:chgData name="Amanda Ajslev Hersbøll" userId="84cb32a7-20ae-445e-b3b1-575e09e33d20" providerId="ADAL" clId="{F40BCDD7-11D3-4665-AEEE-C4EEFC982C1D}" dt="2023-11-09T12:14:00.786" v="972" actId="962"/>
          <ac:spMkLst>
            <pc:docMk/>
            <pc:sldMk cId="2470678131" sldId="271"/>
            <ac:spMk id="2" creationId="{A64DFB97-41B9-5661-E631-B592C769A915}"/>
          </ac:spMkLst>
        </pc:spChg>
        <pc:spChg chg="mod">
          <ac:chgData name="Amanda Ajslev Hersbøll" userId="84cb32a7-20ae-445e-b3b1-575e09e33d20" providerId="ADAL" clId="{F40BCDD7-11D3-4665-AEEE-C4EEFC982C1D}" dt="2023-11-09T12:18:37.124" v="1140" actId="20577"/>
          <ac:spMkLst>
            <pc:docMk/>
            <pc:sldMk cId="2470678131" sldId="271"/>
            <ac:spMk id="3" creationId="{96BA66D2-D6F8-66D5-33BD-1C7CC3ACA973}"/>
          </ac:spMkLst>
        </pc:spChg>
        <pc:spChg chg="add mod">
          <ac:chgData name="Amanda Ajslev Hersbøll" userId="84cb32a7-20ae-445e-b3b1-575e09e33d20" providerId="ADAL" clId="{F40BCDD7-11D3-4665-AEEE-C4EEFC982C1D}" dt="2023-11-09T12:23:18.382" v="1159" actId="121"/>
          <ac:spMkLst>
            <pc:docMk/>
            <pc:sldMk cId="2470678131" sldId="271"/>
            <ac:spMk id="6" creationId="{3831D9B6-BD5A-49F1-4F5C-5250030AC108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0" creationId="{6515FC82-3453-4CBE-8895-4CCFF339529E}"/>
          </ac:spMkLst>
        </pc:spChg>
        <pc:spChg chg="add">
          <ac:chgData name="Amanda Ajslev Hersbøll" userId="84cb32a7-20ae-445e-b3b1-575e09e33d20" providerId="ADAL" clId="{F40BCDD7-11D3-4665-AEEE-C4EEFC982C1D}" dt="2023-11-09T12:13:57.131" v="970" actId="26606"/>
          <ac:spMkLst>
            <pc:docMk/>
            <pc:sldMk cId="2470678131" sldId="271"/>
            <ac:spMk id="12" creationId="{C5FD847B-65C0-4027-8DFC-70CB424514F8}"/>
          </ac:spMkLst>
        </pc:spChg>
        <pc:picChg chg="add mod">
          <ac:chgData name="Amanda Ajslev Hersbøll" userId="84cb32a7-20ae-445e-b3b1-575e09e33d20" providerId="ADAL" clId="{F40BCDD7-11D3-4665-AEEE-C4EEFC982C1D}" dt="2023-11-09T12:14:00.785" v="971" actId="27614"/>
          <ac:picMkLst>
            <pc:docMk/>
            <pc:sldMk cId="2470678131" sldId="271"/>
            <ac:picMk id="5" creationId="{253D4B27-D889-A9E2-CBD1-5AFD24E6A2A4}"/>
          </ac:picMkLst>
        </pc:picChg>
      </pc:sldChg>
      <pc:sldMasterChg chg="setBg modSldLayout">
        <pc:chgData name="Amanda Ajslev Hersbøll" userId="84cb32a7-20ae-445e-b3b1-575e09e33d20" providerId="ADAL" clId="{F40BCDD7-11D3-4665-AEEE-C4EEFC982C1D}" dt="2023-11-09T12:14:35.738" v="98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F40BCDD7-11D3-4665-AEEE-C4EEFC982C1D}" dt="2023-11-09T12:14:35.738" v="98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94653E93-545E-46C1-B542-141AEB74DFC9}"/>
    <pc:docChg chg="undo custSel addSld delSld modSld sldOrd modMainMaster">
      <pc:chgData name="Amanda Ajslev Hersbøll" userId="84cb32a7-20ae-445e-b3b1-575e09e33d20" providerId="ADAL" clId="{94653E93-545E-46C1-B542-141AEB74DFC9}" dt="2023-10-03T14:54:54.905" v="568" actId="1076"/>
      <pc:docMkLst>
        <pc:docMk/>
      </pc:docMkLst>
      <pc:sldChg chg="delSp modSp mod">
        <pc:chgData name="Amanda Ajslev Hersbøll" userId="84cb32a7-20ae-445e-b3b1-575e09e33d20" providerId="ADAL" clId="{94653E93-545E-46C1-B542-141AEB74DFC9}" dt="2023-10-03T14:45:14.926" v="271" actId="478"/>
        <pc:sldMkLst>
          <pc:docMk/>
          <pc:sldMk cId="308812247" sldId="256"/>
        </pc:sldMkLst>
        <pc:spChg chg="mod">
          <ac:chgData name="Amanda Ajslev Hersbøll" userId="84cb32a7-20ae-445e-b3b1-575e09e33d20" providerId="ADAL" clId="{94653E93-545E-46C1-B542-141AEB74DFC9}" dt="2023-10-03T14:45:12.045" v="270" actId="20577"/>
          <ac:spMkLst>
            <pc:docMk/>
            <pc:sldMk cId="308812247" sldId="256"/>
            <ac:spMk id="2" creationId="{15623A38-DCD8-FF64-4B66-791976D327FB}"/>
          </ac:spMkLst>
        </pc:spChg>
        <pc:spChg chg="del">
          <ac:chgData name="Amanda Ajslev Hersbøll" userId="84cb32a7-20ae-445e-b3b1-575e09e33d20" providerId="ADAL" clId="{94653E93-545E-46C1-B542-141AEB74DFC9}" dt="2023-10-03T14:45:14.926" v="271" actId="478"/>
          <ac:spMkLst>
            <pc:docMk/>
            <pc:sldMk cId="308812247" sldId="256"/>
            <ac:spMk id="3" creationId="{BEEECBDC-C5CD-EE59-F04F-147C329D4830}"/>
          </ac:spMkLst>
        </pc:spChg>
      </pc:sldChg>
      <pc:sldChg chg="modSp new del mod setBg">
        <pc:chgData name="Amanda Ajslev Hersbøll" userId="84cb32a7-20ae-445e-b3b1-575e09e33d20" providerId="ADAL" clId="{94653E93-545E-46C1-B542-141AEB74DFC9}" dt="2023-10-03T14:50:08.044" v="301" actId="47"/>
        <pc:sldMkLst>
          <pc:docMk/>
          <pc:sldMk cId="3495758258" sldId="257"/>
        </pc:sldMkLst>
        <pc:spChg chg="mod">
          <ac:chgData name="Amanda Ajslev Hersbøll" userId="84cb32a7-20ae-445e-b3b1-575e09e33d20" providerId="ADAL" clId="{94653E93-545E-46C1-B542-141AEB74DFC9}" dt="2023-10-02T07:25:00.781" v="21" actId="20577"/>
          <ac:spMkLst>
            <pc:docMk/>
            <pc:sldMk cId="3495758258" sldId="257"/>
            <ac:spMk id="2" creationId="{596DFC62-1C0D-1BE8-9A52-4D313F85F403}"/>
          </ac:spMkLst>
        </pc:spChg>
        <pc:spChg chg="mod">
          <ac:chgData name="Amanda Ajslev Hersbøll" userId="84cb32a7-20ae-445e-b3b1-575e09e33d20" providerId="ADAL" clId="{94653E93-545E-46C1-B542-141AEB74DFC9}" dt="2023-10-02T07:26:17.760" v="246" actId="20577"/>
          <ac:spMkLst>
            <pc:docMk/>
            <pc:sldMk cId="3495758258" sldId="257"/>
            <ac:spMk id="3" creationId="{816A855D-75E9-F1D4-DCDE-728BBE977FF1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8:48.730" v="274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653E93-545E-46C1-B542-141AEB74DFC9}" dt="2023-10-03T14:48:48.730" v="274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add mod">
        <pc:chgData name="Amanda Ajslev Hersbøll" userId="84cb32a7-20ae-445e-b3b1-575e09e33d20" providerId="ADAL" clId="{94653E93-545E-46C1-B542-141AEB74DFC9}" dt="2023-10-03T14:49:40.868" v="300" actId="20577"/>
        <pc:sldMkLst>
          <pc:docMk/>
          <pc:sldMk cId="2825700646" sldId="262"/>
        </pc:sldMkLst>
        <pc:spChg chg="mod">
          <ac:chgData name="Amanda Ajslev Hersbøll" userId="84cb32a7-20ae-445e-b3b1-575e09e33d20" providerId="ADAL" clId="{94653E93-545E-46C1-B542-141AEB74DFC9}" dt="2023-10-03T14:49:40.868" v="300" actId="20577"/>
          <ac:spMkLst>
            <pc:docMk/>
            <pc:sldMk cId="2825700646" sldId="262"/>
            <ac:spMk id="3" creationId="{63790842-459F-4E8C-AA50-BAF428C91EB0}"/>
          </ac:spMkLst>
        </pc:spChg>
      </pc:sldChg>
      <pc:sldChg chg="modSp new mod">
        <pc:chgData name="Amanda Ajslev Hersbøll" userId="84cb32a7-20ae-445e-b3b1-575e09e33d20" providerId="ADAL" clId="{94653E93-545E-46C1-B542-141AEB74DFC9}" dt="2023-10-03T14:53:29.221" v="489" actId="113"/>
        <pc:sldMkLst>
          <pc:docMk/>
          <pc:sldMk cId="4087539506" sldId="263"/>
        </pc:sldMkLst>
        <pc:spChg chg="mod">
          <ac:chgData name="Amanda Ajslev Hersbøll" userId="84cb32a7-20ae-445e-b3b1-575e09e33d20" providerId="ADAL" clId="{94653E93-545E-46C1-B542-141AEB74DFC9}" dt="2023-10-03T14:50:26.777" v="330" actId="20577"/>
          <ac:spMkLst>
            <pc:docMk/>
            <pc:sldMk cId="4087539506" sldId="263"/>
            <ac:spMk id="2" creationId="{E500E55E-2AA0-C877-582A-658D9DF93756}"/>
          </ac:spMkLst>
        </pc:spChg>
        <pc:spChg chg="mod">
          <ac:chgData name="Amanda Ajslev Hersbøll" userId="84cb32a7-20ae-445e-b3b1-575e09e33d20" providerId="ADAL" clId="{94653E93-545E-46C1-B542-141AEB74DFC9}" dt="2023-10-03T14:53:29.221" v="489" actId="113"/>
          <ac:spMkLst>
            <pc:docMk/>
            <pc:sldMk cId="4087539506" sldId="263"/>
            <ac:spMk id="3" creationId="{83723A0B-72C3-C3FE-1B86-6FAC302EE87C}"/>
          </ac:spMkLst>
        </pc:spChg>
      </pc:sldChg>
      <pc:sldChg chg="delSp modSp new mod ord">
        <pc:chgData name="Amanda Ajslev Hersbøll" userId="84cb32a7-20ae-445e-b3b1-575e09e33d20" providerId="ADAL" clId="{94653E93-545E-46C1-B542-141AEB74DFC9}" dt="2023-10-03T14:50:19.896" v="312" actId="20577"/>
        <pc:sldMkLst>
          <pc:docMk/>
          <pc:sldMk cId="2052069472" sldId="264"/>
        </pc:sldMkLst>
        <pc:spChg chg="mod">
          <ac:chgData name="Amanda Ajslev Hersbøll" userId="84cb32a7-20ae-445e-b3b1-575e09e33d20" providerId="ADAL" clId="{94653E93-545E-46C1-B542-141AEB74DFC9}" dt="2023-10-03T14:50:19.896" v="312" actId="20577"/>
          <ac:spMkLst>
            <pc:docMk/>
            <pc:sldMk cId="2052069472" sldId="264"/>
            <ac:spMk id="2" creationId="{45D20CF3-A70E-C902-510C-D638F6EE5229}"/>
          </ac:spMkLst>
        </pc:spChg>
        <pc:spChg chg="del">
          <ac:chgData name="Amanda Ajslev Hersbøll" userId="84cb32a7-20ae-445e-b3b1-575e09e33d20" providerId="ADAL" clId="{94653E93-545E-46C1-B542-141AEB74DFC9}" dt="2023-10-03T14:50:17.604" v="306" actId="478"/>
          <ac:spMkLst>
            <pc:docMk/>
            <pc:sldMk cId="2052069472" sldId="264"/>
            <ac:spMk id="3" creationId="{9BB0243A-6C24-BFCF-91CB-D5B3912481B2}"/>
          </ac:spMkLst>
        </pc:spChg>
      </pc:sldChg>
      <pc:sldChg chg="new del">
        <pc:chgData name="Amanda Ajslev Hersbøll" userId="84cb32a7-20ae-445e-b3b1-575e09e33d20" providerId="ADAL" clId="{94653E93-545E-46C1-B542-141AEB74DFC9}" dt="2023-10-03T14:53:39.995" v="491" actId="680"/>
        <pc:sldMkLst>
          <pc:docMk/>
          <pc:sldMk cId="1079520559" sldId="265"/>
        </pc:sldMkLst>
      </pc:sldChg>
      <pc:sldChg chg="delSp modSp new mod">
        <pc:chgData name="Amanda Ajslev Hersbøll" userId="84cb32a7-20ae-445e-b3b1-575e09e33d20" providerId="ADAL" clId="{94653E93-545E-46C1-B542-141AEB74DFC9}" dt="2023-10-03T14:54:54.905" v="568" actId="1076"/>
        <pc:sldMkLst>
          <pc:docMk/>
          <pc:sldMk cId="3615903390" sldId="265"/>
        </pc:sldMkLst>
        <pc:spChg chg="mod">
          <ac:chgData name="Amanda Ajslev Hersbøll" userId="84cb32a7-20ae-445e-b3b1-575e09e33d20" providerId="ADAL" clId="{94653E93-545E-46C1-B542-141AEB74DFC9}" dt="2023-10-03T14:54:54.905" v="568" actId="1076"/>
          <ac:spMkLst>
            <pc:docMk/>
            <pc:sldMk cId="3615903390" sldId="265"/>
            <ac:spMk id="2" creationId="{0F3F2B54-256C-07E4-06E1-6E3C04CC359B}"/>
          </ac:spMkLst>
        </pc:spChg>
        <pc:spChg chg="del">
          <ac:chgData name="Amanda Ajslev Hersbøll" userId="84cb32a7-20ae-445e-b3b1-575e09e33d20" providerId="ADAL" clId="{94653E93-545E-46C1-B542-141AEB74DFC9}" dt="2023-10-03T14:54:10.872" v="560" actId="478"/>
          <ac:spMkLst>
            <pc:docMk/>
            <pc:sldMk cId="3615903390" sldId="265"/>
            <ac:spMk id="3" creationId="{4D50AF2A-40A7-8D1F-7A78-2A5F4C29DEEF}"/>
          </ac:spMkLst>
        </pc:spChg>
      </pc:sldChg>
      <pc:sldMasterChg chg="setBg modSldLayout">
        <pc:chgData name="Amanda Ajslev Hersbøll" userId="84cb32a7-20ae-445e-b3b1-575e09e33d20" providerId="ADAL" clId="{94653E93-545E-46C1-B542-141AEB74DFC9}" dt="2023-10-02T07:24:51.791" v="2"/>
        <pc:sldMasterMkLst>
          <pc:docMk/>
          <pc:sldMasterMk cId="0" sldId="2147483696"/>
        </pc:sldMasterMkLst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7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8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699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0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1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2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3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4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5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6"/>
          </pc:sldLayoutMkLst>
        </pc:sldLayoutChg>
        <pc:sldLayoutChg chg="setBg">
          <pc:chgData name="Amanda Ajslev Hersbøll" userId="84cb32a7-20ae-445e-b3b1-575e09e33d20" providerId="ADAL" clId="{94653E93-545E-46C1-B542-141AEB74DFC9}" dt="2023-10-02T07:24:51.791" v="2"/>
          <pc:sldLayoutMkLst>
            <pc:docMk/>
            <pc:sldMasterMk cId="0" sldId="2147483696"/>
            <pc:sldLayoutMk cId="0" sldId="2147483707"/>
          </pc:sldLayoutMkLst>
        </pc:sldLayoutChg>
      </pc:sldMasterChg>
    </pc:docChg>
  </pc:docChgLst>
  <pc:docChgLst>
    <pc:chgData name="Amanda Ajslev Hersbøll" userId="84cb32a7-20ae-445e-b3b1-575e09e33d20" providerId="ADAL" clId="{949CA982-2C84-4E41-8654-27B2113B45AC}"/>
    <pc:docChg chg="undo custSel addSld delSld modSld">
      <pc:chgData name="Amanda Ajslev Hersbøll" userId="84cb32a7-20ae-445e-b3b1-575e09e33d20" providerId="ADAL" clId="{949CA982-2C84-4E41-8654-27B2113B45AC}" dt="2023-11-28T18:12:33.386" v="1370" actId="20577"/>
      <pc:docMkLst>
        <pc:docMk/>
      </pc:docMkLst>
      <pc:sldChg chg="modSp mod">
        <pc:chgData name="Amanda Ajslev Hersbøll" userId="84cb32a7-20ae-445e-b3b1-575e09e33d20" providerId="ADAL" clId="{949CA982-2C84-4E41-8654-27B2113B45AC}" dt="2023-11-14T14:35:22.052" v="8" actId="20577"/>
        <pc:sldMkLst>
          <pc:docMk/>
          <pc:sldMk cId="308812247" sldId="256"/>
        </pc:sldMkLst>
        <pc:spChg chg="mod">
          <ac:chgData name="Amanda Ajslev Hersbøll" userId="84cb32a7-20ae-445e-b3b1-575e09e33d20" providerId="ADAL" clId="{949CA982-2C84-4E41-8654-27B2113B45AC}" dt="2023-11-14T14:35:22.052" v="8" actId="20577"/>
          <ac:spMkLst>
            <pc:docMk/>
            <pc:sldMk cId="308812247" sldId="256"/>
            <ac:spMk id="2" creationId="{15623A38-DCD8-FF64-4B66-791976D327FB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35:16.237" v="3" actId="113"/>
        <pc:sldMkLst>
          <pc:docMk/>
          <pc:sldMk cId="3146074859" sldId="261"/>
        </pc:sldMkLst>
        <pc:spChg chg="mod">
          <ac:chgData name="Amanda Ajslev Hersbøll" userId="84cb32a7-20ae-445e-b3b1-575e09e33d20" providerId="ADAL" clId="{949CA982-2C84-4E41-8654-27B2113B45AC}" dt="2023-11-14T14:35:16.237" v="3" actId="113"/>
          <ac:spMkLst>
            <pc:docMk/>
            <pc:sldMk cId="3146074859" sldId="261"/>
            <ac:spMk id="3" creationId="{BB23F0D5-19D9-1902-285B-79C3C71995B7}"/>
          </ac:spMkLst>
        </pc:spChg>
      </pc:sldChg>
      <pc:sldChg chg="modSp mod">
        <pc:chgData name="Amanda Ajslev Hersbøll" userId="84cb32a7-20ae-445e-b3b1-575e09e33d20" providerId="ADAL" clId="{949CA982-2C84-4E41-8654-27B2113B45AC}" dt="2023-11-14T14:55:34.962" v="862" actId="20577"/>
        <pc:sldMkLst>
          <pc:docMk/>
          <pc:sldMk cId="3615903390" sldId="265"/>
        </pc:sldMkLst>
        <pc:spChg chg="mod">
          <ac:chgData name="Amanda Ajslev Hersbøll" userId="84cb32a7-20ae-445e-b3b1-575e09e33d20" providerId="ADAL" clId="{949CA982-2C84-4E41-8654-27B2113B45AC}" dt="2023-11-14T14:55:34.962" v="862" actId="20577"/>
          <ac:spMkLst>
            <pc:docMk/>
            <pc:sldMk cId="3615903390" sldId="265"/>
            <ac:spMk id="2" creationId="{0F3F2B54-256C-07E4-06E1-6E3C04CC359B}"/>
          </ac:spMkLst>
        </pc:spChg>
      </pc:sldChg>
      <pc:sldChg chg="del">
        <pc:chgData name="Amanda Ajslev Hersbøll" userId="84cb32a7-20ae-445e-b3b1-575e09e33d20" providerId="ADAL" clId="{949CA982-2C84-4E41-8654-27B2113B45AC}" dt="2023-11-14T14:39:52.472" v="10" actId="47"/>
        <pc:sldMkLst>
          <pc:docMk/>
          <pc:sldMk cId="3423936567" sldId="266"/>
        </pc:sldMkLst>
      </pc:sldChg>
      <pc:sldChg chg="modSp mod">
        <pc:chgData name="Amanda Ajslev Hersbøll" userId="84cb32a7-20ae-445e-b3b1-575e09e33d20" providerId="ADAL" clId="{949CA982-2C84-4E41-8654-27B2113B45AC}" dt="2023-11-15T13:33:21.581" v="1367" actId="114"/>
        <pc:sldMkLst>
          <pc:docMk/>
          <pc:sldMk cId="344032656" sldId="267"/>
        </pc:sldMkLst>
        <pc:spChg chg="mod">
          <ac:chgData name="Amanda Ajslev Hersbøll" userId="84cb32a7-20ae-445e-b3b1-575e09e33d20" providerId="ADAL" clId="{949CA982-2C84-4E41-8654-27B2113B45AC}" dt="2023-11-15T13:32:39.308" v="1362" actId="20577"/>
          <ac:spMkLst>
            <pc:docMk/>
            <pc:sldMk cId="344032656" sldId="267"/>
            <ac:spMk id="2" creationId="{4DD14C58-9973-316D-3807-48A1336CBB6C}"/>
          </ac:spMkLst>
        </pc:spChg>
        <pc:spChg chg="mod">
          <ac:chgData name="Amanda Ajslev Hersbøll" userId="84cb32a7-20ae-445e-b3b1-575e09e33d20" providerId="ADAL" clId="{949CA982-2C84-4E41-8654-27B2113B45AC}" dt="2023-11-15T13:33:21.581" v="1367" actId="114"/>
          <ac:spMkLst>
            <pc:docMk/>
            <pc:sldMk cId="344032656" sldId="267"/>
            <ac:spMk id="3" creationId="{A23CDD9E-424E-6623-6BD6-37F32E45DAA3}"/>
          </ac:spMkLst>
        </pc:spChg>
      </pc:sldChg>
      <pc:sldChg chg="del">
        <pc:chgData name="Amanda Ajslev Hersbøll" userId="84cb32a7-20ae-445e-b3b1-575e09e33d20" providerId="ADAL" clId="{949CA982-2C84-4E41-8654-27B2113B45AC}" dt="2023-11-14T14:55:01.121" v="812" actId="47"/>
        <pc:sldMkLst>
          <pc:docMk/>
          <pc:sldMk cId="3835654931" sldId="268"/>
        </pc:sldMkLst>
      </pc:sldChg>
      <pc:sldChg chg="del">
        <pc:chgData name="Amanda Ajslev Hersbøll" userId="84cb32a7-20ae-445e-b3b1-575e09e33d20" providerId="ADAL" clId="{949CA982-2C84-4E41-8654-27B2113B45AC}" dt="2023-11-14T14:48:46.494" v="172" actId="47"/>
        <pc:sldMkLst>
          <pc:docMk/>
          <pc:sldMk cId="3202433863" sldId="269"/>
        </pc:sldMkLst>
      </pc:sldChg>
      <pc:sldChg chg="del">
        <pc:chgData name="Amanda Ajslev Hersbøll" userId="84cb32a7-20ae-445e-b3b1-575e09e33d20" providerId="ADAL" clId="{949CA982-2C84-4E41-8654-27B2113B45AC}" dt="2023-11-14T14:48:45.142" v="171" actId="47"/>
        <pc:sldMkLst>
          <pc:docMk/>
          <pc:sldMk cId="2470678131" sldId="271"/>
        </pc:sldMkLst>
      </pc:sldChg>
      <pc:sldChg chg="addSp modSp new mod setBg">
        <pc:chgData name="Amanda Ajslev Hersbøll" userId="84cb32a7-20ae-445e-b3b1-575e09e33d20" providerId="ADAL" clId="{949CA982-2C84-4E41-8654-27B2113B45AC}" dt="2023-11-15T13:31:29.766" v="1358"/>
        <pc:sldMkLst>
          <pc:docMk/>
          <pc:sldMk cId="2413718749" sldId="272"/>
        </pc:sldMkLst>
        <pc:spChg chg="mod">
          <ac:chgData name="Amanda Ajslev Hersbøll" userId="84cb32a7-20ae-445e-b3b1-575e09e33d20" providerId="ADAL" clId="{949CA982-2C84-4E41-8654-27B2113B45AC}" dt="2023-11-14T14:46:26.365" v="168" actId="20577"/>
          <ac:spMkLst>
            <pc:docMk/>
            <pc:sldMk cId="2413718749" sldId="272"/>
            <ac:spMk id="2" creationId="{8CF57F3F-6CB5-8055-28CA-5A0030F41C1F}"/>
          </ac:spMkLst>
        </pc:spChg>
        <pc:spChg chg="mod">
          <ac:chgData name="Amanda Ajslev Hersbøll" userId="84cb32a7-20ae-445e-b3b1-575e09e33d20" providerId="ADAL" clId="{949CA982-2C84-4E41-8654-27B2113B45AC}" dt="2023-11-14T14:54:41.042" v="811" actId="20577"/>
          <ac:spMkLst>
            <pc:docMk/>
            <pc:sldMk cId="2413718749" sldId="272"/>
            <ac:spMk id="3" creationId="{457EF3B8-12D3-619F-41F9-47399FD29B12}"/>
          </ac:spMkLst>
        </pc:spChg>
        <pc:spChg chg="add mod">
          <ac:chgData name="Amanda Ajslev Hersbøll" userId="84cb32a7-20ae-445e-b3b1-575e09e33d20" providerId="ADAL" clId="{949CA982-2C84-4E41-8654-27B2113B45AC}" dt="2023-11-15T13:31:29.766" v="1358"/>
          <ac:spMkLst>
            <pc:docMk/>
            <pc:sldMk cId="2413718749" sldId="272"/>
            <ac:spMk id="4" creationId="{FB7E3C1F-F60A-C776-7494-B453738D0D4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1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3" creationId="{EFE2328B-DA12-4B90-BD82-3CCF13AF6C83}"/>
          </ac:spMkLst>
        </pc:spChg>
        <pc:spChg chg="add">
          <ac:chgData name="Amanda Ajslev Hersbøll" userId="84cb32a7-20ae-445e-b3b1-575e09e33d20" providerId="ADAL" clId="{949CA982-2C84-4E41-8654-27B2113B45AC}" dt="2023-11-14T14:41:18.320" v="63" actId="26606"/>
          <ac:spMkLst>
            <pc:docMk/>
            <pc:sldMk cId="2413718749" sldId="272"/>
            <ac:spMk id="1035" creationId="{F77FF0B6-332F-4842-A5F8-EA360BD5FF84}"/>
          </ac:spMkLst>
        </pc:spChg>
        <pc:picChg chg="add mod">
          <ac:chgData name="Amanda Ajslev Hersbøll" userId="84cb32a7-20ae-445e-b3b1-575e09e33d20" providerId="ADAL" clId="{949CA982-2C84-4E41-8654-27B2113B45AC}" dt="2023-11-14T14:41:18.320" v="63" actId="26606"/>
          <ac:picMkLst>
            <pc:docMk/>
            <pc:sldMk cId="2413718749" sldId="272"/>
            <ac:picMk id="1026" creationId="{5161282C-4747-F763-70A8-EFB807F0890D}"/>
          </ac:picMkLst>
        </pc:picChg>
      </pc:sldChg>
      <pc:sldChg chg="addSp delSp modSp new mod setBg">
        <pc:chgData name="Amanda Ajslev Hersbøll" userId="84cb32a7-20ae-445e-b3b1-575e09e33d20" providerId="ADAL" clId="{949CA982-2C84-4E41-8654-27B2113B45AC}" dt="2023-11-28T18:12:33.386" v="1370" actId="20577"/>
        <pc:sldMkLst>
          <pc:docMk/>
          <pc:sldMk cId="1440064600" sldId="273"/>
        </pc:sldMkLst>
        <pc:spChg chg="mod">
          <ac:chgData name="Amanda Ajslev Hersbøll" userId="84cb32a7-20ae-445e-b3b1-575e09e33d20" providerId="ADAL" clId="{949CA982-2C84-4E41-8654-27B2113B45AC}" dt="2023-11-15T10:59:03.621" v="875" actId="1076"/>
          <ac:spMkLst>
            <pc:docMk/>
            <pc:sldMk cId="1440064600" sldId="273"/>
            <ac:spMk id="2" creationId="{1C1B2D46-69C1-72A2-DA8B-A75D14609752}"/>
          </ac:spMkLst>
        </pc:spChg>
        <pc:spChg chg="mod">
          <ac:chgData name="Amanda Ajslev Hersbøll" userId="84cb32a7-20ae-445e-b3b1-575e09e33d20" providerId="ADAL" clId="{949CA982-2C84-4E41-8654-27B2113B45AC}" dt="2023-11-28T18:12:33.386" v="1370" actId="20577"/>
          <ac:spMkLst>
            <pc:docMk/>
            <pc:sldMk cId="1440064600" sldId="273"/>
            <ac:spMk id="3" creationId="{787A771A-841D-6882-DD7F-FB192D27FE87}"/>
          </ac:spMkLst>
        </pc:spChg>
        <pc:spChg chg="add mod">
          <ac:chgData name="Amanda Ajslev Hersbøll" userId="84cb32a7-20ae-445e-b3b1-575e09e33d20" providerId="ADAL" clId="{949CA982-2C84-4E41-8654-27B2113B45AC}" dt="2023-11-15T13:31:24.037" v="1357" actId="1076"/>
          <ac:spMkLst>
            <pc:docMk/>
            <pc:sldMk cId="1440064600" sldId="273"/>
            <ac:spMk id="6" creationId="{2CB46C5D-D4AE-C70D-26E6-951B0E461B24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0" creationId="{419501C6-F015-4273-AF88-E0F6C853899F}"/>
          </ac:spMkLst>
        </pc:spChg>
        <pc:spChg chg="add del">
          <ac:chgData name="Amanda Ajslev Hersbøll" userId="84cb32a7-20ae-445e-b3b1-575e09e33d20" providerId="ADAL" clId="{949CA982-2C84-4E41-8654-27B2113B45AC}" dt="2023-11-15T10:58:54.321" v="871" actId="26606"/>
          <ac:spMkLst>
            <pc:docMk/>
            <pc:sldMk cId="1440064600" sldId="273"/>
            <ac:spMk id="12" creationId="{CA677DB7-5829-45BD-9754-5EC484CC4253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4" creationId="{F77FF0B6-332F-4842-A5F8-EA360BD5FF84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5" creationId="{23D9B6CF-87DD-47C7-B38D-7C5353D4DC9D}"/>
          </ac:spMkLst>
        </pc:spChg>
        <pc:spChg chg="add">
          <ac:chgData name="Amanda Ajslev Hersbøll" userId="84cb32a7-20ae-445e-b3b1-575e09e33d20" providerId="ADAL" clId="{949CA982-2C84-4E41-8654-27B2113B45AC}" dt="2023-11-15T10:58:54.336" v="872" actId="26606"/>
          <ac:spMkLst>
            <pc:docMk/>
            <pc:sldMk cId="1440064600" sldId="273"/>
            <ac:spMk id="16" creationId="{EFE2328B-DA12-4B90-BD82-3CCF13AF6C83}"/>
          </ac:spMkLst>
        </pc:spChg>
        <pc:picChg chg="add mod">
          <ac:chgData name="Amanda Ajslev Hersbøll" userId="84cb32a7-20ae-445e-b3b1-575e09e33d20" providerId="ADAL" clId="{949CA982-2C84-4E41-8654-27B2113B45AC}" dt="2023-11-15T10:58:58.255" v="874" actId="962"/>
          <ac:picMkLst>
            <pc:docMk/>
            <pc:sldMk cId="1440064600" sldId="273"/>
            <ac:picMk id="5" creationId="{3B62CCBE-A8CD-5CFE-2F87-B2563A8061D4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C6F52A-A82B-47A2-A83A-8C4C91F2D59F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a-DK"/>
              <a:t>Klik på ikonet for at tilføje et billede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dirty="0"/>
              <a:t>‹nr.›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da-DK"/>
              <a:t>Klik for at redigere titeltypografien i masteren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dirty="0"/>
              <a:t>11/28/2023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dirty="0"/>
              <a:pPr/>
              <a:t>‹nr.›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news/en/headlines/eu-affairs/20190612STO54311/parliament-s-seven-political-groups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europarl.europa.eu/election-results-2019/en/national-results/spain/2019-2024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5623A38-DCD8-FF64-4B66-791976D327F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marL="0" indent="0">
              <a:buNone/>
            </a:pPr>
            <a:r>
              <a:rPr lang="es-ES" dirty="0"/>
              <a:t>Los grupos políticos del Parlamento Europeo</a:t>
            </a: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088122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8E221B6-832B-2B1E-D255-F02E2EE60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 dirty="0"/>
              <a:t>Hvor er vi i forløbet?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BB23F0D5-19D9-1902-285B-79C3C71995B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65808" y="2529332"/>
            <a:ext cx="8660384" cy="358661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da-DK" dirty="0"/>
              <a:t>Modul 1: </a:t>
            </a:r>
            <a:r>
              <a:rPr lang="es-ES" dirty="0"/>
              <a:t>¿Qué es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2: </a:t>
            </a:r>
            <a:r>
              <a:rPr lang="es-ES" sz="18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¿Cómo funciona la Unión Europea?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3: La Guerra Civil </a:t>
            </a:r>
            <a:r>
              <a:rPr lang="da-DK" dirty="0" err="1"/>
              <a:t>española</a:t>
            </a:r>
            <a:r>
              <a:rPr lang="da-DK" dirty="0"/>
              <a:t> </a:t>
            </a:r>
          </a:p>
          <a:p>
            <a:pPr marL="0" indent="0">
              <a:buNone/>
            </a:pPr>
            <a:r>
              <a:rPr lang="da-DK" dirty="0"/>
              <a:t>Modul 4: Dictadura y </a:t>
            </a:r>
            <a:r>
              <a:rPr lang="da-DK" dirty="0" err="1"/>
              <a:t>transición</a:t>
            </a:r>
            <a:r>
              <a:rPr lang="da-DK" dirty="0"/>
              <a:t> a la </a:t>
            </a:r>
            <a:r>
              <a:rPr lang="da-DK" dirty="0" err="1"/>
              <a:t>democracia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5: Partidos </a:t>
            </a:r>
            <a:r>
              <a:rPr lang="da-DK" dirty="0" err="1"/>
              <a:t>políticos</a:t>
            </a:r>
            <a:r>
              <a:rPr lang="da-DK" dirty="0"/>
              <a:t> en España </a:t>
            </a:r>
          </a:p>
          <a:p>
            <a:pPr marL="0" indent="0">
              <a:buNone/>
            </a:pPr>
            <a:r>
              <a:rPr lang="da-DK" b="1" dirty="0"/>
              <a:t>Modul 6: </a:t>
            </a:r>
            <a:r>
              <a:rPr lang="es-ES" b="1" dirty="0"/>
              <a:t>Los grupos políticos del Parlamento Europeo</a:t>
            </a:r>
            <a:endParaRPr lang="da-DK" b="1" dirty="0"/>
          </a:p>
          <a:p>
            <a:pPr marL="0" indent="0">
              <a:buNone/>
            </a:pPr>
            <a:r>
              <a:rPr lang="da-DK" dirty="0"/>
              <a:t>Modul 7: Preparación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endParaRPr lang="da-DK" dirty="0"/>
          </a:p>
          <a:p>
            <a:pPr marL="0" indent="0">
              <a:buNone/>
            </a:pPr>
            <a:r>
              <a:rPr lang="da-DK" dirty="0"/>
              <a:t>Modul 8: Sesión </a:t>
            </a:r>
            <a:r>
              <a:rPr lang="da-DK" dirty="0" err="1"/>
              <a:t>plenaria</a:t>
            </a:r>
            <a:r>
              <a:rPr lang="da-DK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14607485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1" name="Rectangle 1030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8CF57F3F-6CB5-8055-28CA-5A0030F41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03074" y="294620"/>
            <a:ext cx="3448150" cy="1898904"/>
          </a:xfrm>
        </p:spPr>
        <p:txBody>
          <a:bodyPr vert="horz" lIns="274320" tIns="182880" rIns="274320" bIns="182880" rtlCol="0" anchor="ctr" anchorCtr="1">
            <a:normAutofit fontScale="90000"/>
          </a:bodyPr>
          <a:lstStyle/>
          <a:p>
            <a:r>
              <a:rPr lang="en-US" sz="2400" dirty="0"/>
              <a:t>La </a:t>
            </a:r>
            <a:r>
              <a:rPr lang="en-US" sz="2400" dirty="0" err="1"/>
              <a:t>configuración</a:t>
            </a:r>
            <a:br>
              <a:rPr lang="en-US" sz="2400" dirty="0"/>
            </a:br>
            <a:r>
              <a:rPr lang="en-US" sz="2400" dirty="0"/>
              <a:t>del </a:t>
            </a:r>
            <a:r>
              <a:rPr lang="en-US" sz="2400" dirty="0" err="1"/>
              <a:t>parlamento</a:t>
            </a:r>
            <a:r>
              <a:rPr lang="en-US" sz="2400" dirty="0"/>
              <a:t> </a:t>
            </a:r>
            <a:r>
              <a:rPr lang="en-US" sz="2400" dirty="0" err="1"/>
              <a:t>europeo</a:t>
            </a:r>
            <a:br>
              <a:rPr lang="en-US" sz="2400" dirty="0"/>
            </a:br>
            <a:r>
              <a:rPr lang="en-US" sz="2400" dirty="0"/>
              <a:t>(2019-2024)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57EF3B8-12D3-619F-41F9-47399FD29B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3074" y="2324324"/>
            <a:ext cx="3448150" cy="4352521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Tx/>
            </a:pP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Hvor</a:t>
            </a:r>
            <a:r>
              <a:rPr lang="en-US" dirty="0" err="1">
                <a:solidFill>
                  <a:schemeClr val="tx1"/>
                </a:solidFill>
              </a:rPr>
              <a:t>for</a:t>
            </a:r>
            <a:r>
              <a:rPr lang="en-US" dirty="0">
                <a:solidFill>
                  <a:schemeClr val="tx1"/>
                </a:solidFill>
              </a:rPr>
              <a:t> er de </a:t>
            </a:r>
            <a:r>
              <a:rPr lang="en-US" dirty="0" err="1">
                <a:solidFill>
                  <a:schemeClr val="tx1"/>
                </a:solidFill>
              </a:rPr>
              <a:t>politiske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grupper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placeret</a:t>
            </a:r>
            <a:r>
              <a:rPr lang="en-US" dirty="0">
                <a:solidFill>
                  <a:schemeClr val="tx1"/>
                </a:solidFill>
              </a:rPr>
              <a:t>, </a:t>
            </a:r>
            <a:r>
              <a:rPr lang="en-US" dirty="0" err="1">
                <a:solidFill>
                  <a:schemeClr val="tx1"/>
                </a:solidFill>
              </a:rPr>
              <a:t>hvor</a:t>
            </a:r>
            <a:r>
              <a:rPr lang="en-US" dirty="0">
                <a:solidFill>
                  <a:schemeClr val="tx1"/>
                </a:solidFill>
              </a:rPr>
              <a:t> de er? </a:t>
            </a:r>
          </a:p>
          <a:p>
            <a:pPr>
              <a:buClrTx/>
            </a:pP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Hvilke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spanske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eller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danske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partier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tror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I, de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forskellige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politiske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grupper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i Europa-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Parlamentet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minder om? </a:t>
            </a:r>
          </a:p>
          <a:p>
            <a:pPr>
              <a:buClrTx/>
            </a:pPr>
            <a:r>
              <a:rPr lang="en-US" dirty="0" err="1">
                <a:solidFill>
                  <a:schemeClr val="tx1"/>
                </a:solidFill>
              </a:rPr>
              <a:t>Hvilken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gruppe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flest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medlemmer</a:t>
            </a:r>
            <a:r>
              <a:rPr lang="en-US" dirty="0">
                <a:solidFill>
                  <a:schemeClr val="tx1"/>
                </a:solidFill>
              </a:rPr>
              <a:t>, og </a:t>
            </a:r>
            <a:r>
              <a:rPr lang="en-US" dirty="0" err="1">
                <a:solidFill>
                  <a:schemeClr val="tx1"/>
                </a:solidFill>
              </a:rPr>
              <a:t>hvilken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har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færrest</a:t>
            </a:r>
            <a:r>
              <a:rPr lang="en-US" dirty="0">
                <a:solidFill>
                  <a:schemeClr val="tx1"/>
                </a:solidFill>
              </a:rPr>
              <a:t>? </a:t>
            </a:r>
          </a:p>
          <a:p>
            <a:pPr marL="0" indent="0">
              <a:buClrTx/>
              <a:buNone/>
            </a:pPr>
            <a:r>
              <a:rPr lang="en-US" b="1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Obs</a:t>
            </a:r>
            <a:r>
              <a:rPr lang="en-US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: </a:t>
            </a:r>
            <a:r>
              <a:rPr lang="en-US" dirty="0" err="1">
                <a:solidFill>
                  <a:schemeClr val="tx1"/>
                </a:solidFill>
              </a:rPr>
              <a:t>medlemmerne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af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gruppen</a:t>
            </a:r>
            <a:r>
              <a:rPr lang="en-US" dirty="0">
                <a:solidFill>
                  <a:schemeClr val="tx1"/>
                </a:solidFill>
              </a:rPr>
              <a:t> NI – ‘No </a:t>
            </a:r>
            <a:r>
              <a:rPr lang="en-US" dirty="0" err="1">
                <a:solidFill>
                  <a:schemeClr val="tx1"/>
                </a:solidFill>
              </a:rPr>
              <a:t>Inscritos</a:t>
            </a:r>
            <a:r>
              <a:rPr lang="en-US" dirty="0">
                <a:solidFill>
                  <a:schemeClr val="tx1"/>
                </a:solidFill>
              </a:rPr>
              <a:t>’ – er </a:t>
            </a:r>
            <a:r>
              <a:rPr lang="en-US" dirty="0" err="1">
                <a:solidFill>
                  <a:schemeClr val="tx1"/>
                </a:solidFill>
              </a:rPr>
              <a:t>løsgængere</a:t>
            </a:r>
            <a:r>
              <a:rPr lang="en-US" dirty="0">
                <a:solidFill>
                  <a:schemeClr val="tx1"/>
                </a:solidFill>
              </a:rPr>
              <a:t>. Det </a:t>
            </a:r>
            <a:r>
              <a:rPr lang="en-US" dirty="0" err="1">
                <a:solidFill>
                  <a:schemeClr val="tx1"/>
                </a:solidFill>
              </a:rPr>
              <a:t>vil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sige</a:t>
            </a:r>
            <a:r>
              <a:rPr lang="en-US" dirty="0">
                <a:solidFill>
                  <a:schemeClr val="tx1"/>
                </a:solidFill>
              </a:rPr>
              <a:t>, at de </a:t>
            </a:r>
            <a:r>
              <a:rPr lang="en-US" dirty="0" err="1">
                <a:solidFill>
                  <a:schemeClr val="tx1"/>
                </a:solidFill>
              </a:rPr>
              <a:t>ikke</a:t>
            </a:r>
            <a:r>
              <a:rPr lang="en-US" dirty="0">
                <a:solidFill>
                  <a:schemeClr val="tx1"/>
                </a:solidFill>
              </a:rPr>
              <a:t> er </a:t>
            </a:r>
            <a:r>
              <a:rPr lang="en-US" dirty="0" err="1">
                <a:solidFill>
                  <a:schemeClr val="tx1"/>
                </a:solidFill>
              </a:rPr>
              <a:t>en</a:t>
            </a:r>
            <a:r>
              <a:rPr lang="en-US" dirty="0">
                <a:solidFill>
                  <a:schemeClr val="tx1"/>
                </a:solidFill>
              </a:rPr>
              <a:t> del </a:t>
            </a:r>
            <a:r>
              <a:rPr lang="en-US" dirty="0" err="1">
                <a:solidFill>
                  <a:schemeClr val="tx1"/>
                </a:solidFill>
              </a:rPr>
              <a:t>af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bestemt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politisk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gruppe</a:t>
            </a:r>
            <a:r>
              <a:rPr lang="en-US" dirty="0">
                <a:solidFill>
                  <a:schemeClr val="tx1"/>
                </a:solidFill>
              </a:rPr>
              <a:t>. </a:t>
            </a:r>
            <a:endParaRPr lang="en-US" b="1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33" name="Rectangle 1032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35" name="Rectangle 1034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5161282C-4747-F763-70A8-EFB807F0890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40452" y="1605153"/>
            <a:ext cx="5925312" cy="33329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kstfelt 3">
            <a:extLst>
              <a:ext uri="{FF2B5EF4-FFF2-40B4-BE49-F238E27FC236}">
                <a16:creationId xmlns:a16="http://schemas.microsoft.com/office/drawing/2014/main" id="{FB7E3C1F-F60A-C776-7494-B453738D0D4D}"/>
              </a:ext>
            </a:extLst>
          </p:cNvPr>
          <p:cNvSpPr txBox="1"/>
          <p:nvPr/>
        </p:nvSpPr>
        <p:spPr>
          <a:xfrm>
            <a:off x="8920864" y="6065901"/>
            <a:ext cx="2631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/>
              <a:t>Kilde: </a:t>
            </a:r>
            <a:r>
              <a:rPr lang="da-DK" sz="1200" dirty="0">
                <a:hlinkClick r:id="rId3"/>
              </a:rPr>
              <a:t>Europa-Parlamentet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24137187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9">
            <a:extLst>
              <a:ext uri="{FF2B5EF4-FFF2-40B4-BE49-F238E27FC236}">
                <a16:creationId xmlns:a16="http://schemas.microsoft.com/office/drawing/2014/main" id="{23D9B6CF-87DD-47C7-B38D-7C5353D4DC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2"/>
            <a:ext cx="12192000" cy="6858002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1C1B2D46-69C1-72A2-DA8B-A75D146097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04673" y="640080"/>
            <a:ext cx="3044952" cy="1898904"/>
          </a:xfrm>
        </p:spPr>
        <p:txBody>
          <a:bodyPr vert="horz" lIns="274320" tIns="182880" rIns="274320" bIns="182880" rtlCol="0" anchor="ctr" anchorCtr="1">
            <a:normAutofit/>
          </a:bodyPr>
          <a:lstStyle/>
          <a:p>
            <a:r>
              <a:rPr lang="en-US" sz="2000" dirty="0"/>
              <a:t>Los </a:t>
            </a:r>
            <a:r>
              <a:rPr lang="en-US" sz="2000" dirty="0" err="1"/>
              <a:t>eurodiputados</a:t>
            </a:r>
            <a:r>
              <a:rPr lang="en-US" sz="2000" dirty="0"/>
              <a:t> </a:t>
            </a:r>
            <a:r>
              <a:rPr lang="en-US" sz="2000" dirty="0" err="1"/>
              <a:t>españoles</a:t>
            </a:r>
            <a:r>
              <a:rPr lang="en-US" sz="2000" dirty="0"/>
              <a:t> </a:t>
            </a:r>
            <a:r>
              <a:rPr lang="en-US" sz="2000" dirty="0" err="1"/>
              <a:t>en</a:t>
            </a:r>
            <a:r>
              <a:rPr lang="en-US" sz="2000" dirty="0"/>
              <a:t> </a:t>
            </a:r>
            <a:r>
              <a:rPr lang="en-US" sz="2000" dirty="0" err="1"/>
              <a:t>el</a:t>
            </a:r>
            <a:r>
              <a:rPr lang="en-US" sz="2000" dirty="0"/>
              <a:t> </a:t>
            </a:r>
            <a:r>
              <a:rPr lang="en-US" sz="2000" dirty="0" err="1"/>
              <a:t>parlamento</a:t>
            </a:r>
            <a:r>
              <a:rPr lang="en-US" sz="2000" dirty="0"/>
              <a:t> </a:t>
            </a:r>
            <a:r>
              <a:rPr lang="en-US" sz="2000" dirty="0" err="1"/>
              <a:t>europeo</a:t>
            </a:r>
            <a:endParaRPr lang="en-US" sz="2000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787A771A-841D-6882-DD7F-FB192D27FE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04673" y="2735007"/>
            <a:ext cx="3044952" cy="3355242"/>
          </a:xfrm>
        </p:spPr>
        <p:txBody>
          <a:bodyPr vert="horz" lIns="91440" tIns="45720" rIns="91440" bIns="45720" rtlCol="0">
            <a:normAutofit/>
          </a:bodyPr>
          <a:lstStyle/>
          <a:p>
            <a:pPr>
              <a:buClrTx/>
            </a:pPr>
            <a:r>
              <a:rPr lang="en-US" dirty="0" err="1">
                <a:solidFill>
                  <a:schemeClr val="tx1"/>
                </a:solidFill>
              </a:rPr>
              <a:t>Hvordan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fordeler</a:t>
            </a:r>
            <a:r>
              <a:rPr lang="en-US" dirty="0">
                <a:solidFill>
                  <a:schemeClr val="tx1"/>
                </a:solidFill>
              </a:rPr>
              <a:t> de </a:t>
            </a:r>
            <a:r>
              <a:rPr lang="en-US" dirty="0" err="1">
                <a:solidFill>
                  <a:schemeClr val="tx1"/>
                </a:solidFill>
              </a:rPr>
              <a:t>spanske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politikere</a:t>
            </a:r>
            <a:r>
              <a:rPr lang="en-US" dirty="0">
                <a:solidFill>
                  <a:schemeClr val="tx1"/>
                </a:solidFill>
              </a:rPr>
              <a:t> sig i de </a:t>
            </a:r>
            <a:r>
              <a:rPr lang="en-US" dirty="0" err="1">
                <a:solidFill>
                  <a:schemeClr val="tx1"/>
                </a:solidFill>
              </a:rPr>
              <a:t>politiske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grupper</a:t>
            </a:r>
            <a:r>
              <a:rPr lang="en-US" dirty="0">
                <a:solidFill>
                  <a:schemeClr val="tx1"/>
                </a:solidFill>
              </a:rPr>
              <a:t> i Europa-</a:t>
            </a:r>
            <a:r>
              <a:rPr lang="en-US" dirty="0" err="1">
                <a:solidFill>
                  <a:schemeClr val="tx1"/>
                </a:solidFill>
              </a:rPr>
              <a:t>Parlamentet</a:t>
            </a:r>
            <a:r>
              <a:rPr lang="en-US" dirty="0">
                <a:solidFill>
                  <a:schemeClr val="tx1"/>
                </a:solidFill>
              </a:rPr>
              <a:t>? </a:t>
            </a:r>
          </a:p>
          <a:p>
            <a:pPr>
              <a:buClrTx/>
            </a:pP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Stemmer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fordelingen</a:t>
            </a:r>
            <a:r>
              <a:rPr lang="en-US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kern="1200" dirty="0" err="1">
                <a:solidFill>
                  <a:schemeClr val="tx1"/>
                </a:solidFill>
                <a:latin typeface="+mn-lt"/>
                <a:ea typeface="+mn-ea"/>
                <a:cs typeface="+mn-cs"/>
              </a:rPr>
              <a:t>over</a:t>
            </a:r>
            <a:r>
              <a:rPr lang="en-US" dirty="0" err="1">
                <a:solidFill>
                  <a:schemeClr val="tx1"/>
                </a:solidFill>
              </a:rPr>
              <a:t>ens</a:t>
            </a:r>
            <a:r>
              <a:rPr lang="en-US" dirty="0">
                <a:solidFill>
                  <a:schemeClr val="tx1"/>
                </a:solidFill>
              </a:rPr>
              <a:t> med det, I </a:t>
            </a:r>
            <a:r>
              <a:rPr lang="en-US" dirty="0" err="1">
                <a:solidFill>
                  <a:schemeClr val="tx1"/>
                </a:solidFill>
              </a:rPr>
              <a:t>ved</a:t>
            </a:r>
            <a:r>
              <a:rPr lang="en-US" dirty="0">
                <a:solidFill>
                  <a:schemeClr val="tx1"/>
                </a:solidFill>
              </a:rPr>
              <a:t> om de </a:t>
            </a:r>
            <a:r>
              <a:rPr lang="en-US" dirty="0" err="1">
                <a:solidFill>
                  <a:schemeClr val="tx1"/>
                </a:solidFill>
              </a:rPr>
              <a:t>spanske</a:t>
            </a:r>
            <a:r>
              <a:rPr lang="en-US" dirty="0">
                <a:solidFill>
                  <a:schemeClr val="tx1"/>
                </a:solidFill>
              </a:rPr>
              <a:t> partier og den </a:t>
            </a:r>
            <a:r>
              <a:rPr lang="en-US" dirty="0" err="1">
                <a:solidFill>
                  <a:schemeClr val="tx1"/>
                </a:solidFill>
              </a:rPr>
              <a:t>snak</a:t>
            </a:r>
            <a:r>
              <a:rPr lang="en-US" dirty="0">
                <a:solidFill>
                  <a:schemeClr val="tx1"/>
                </a:solidFill>
              </a:rPr>
              <a:t>, I </a:t>
            </a:r>
            <a:r>
              <a:rPr lang="en-US" dirty="0" err="1">
                <a:solidFill>
                  <a:schemeClr val="tx1"/>
                </a:solidFill>
              </a:rPr>
              <a:t>havde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ved</a:t>
            </a:r>
            <a:r>
              <a:rPr lang="en-US" dirty="0">
                <a:solidFill>
                  <a:schemeClr val="tx1"/>
                </a:solidFill>
              </a:rPr>
              <a:t> det </a:t>
            </a:r>
            <a:r>
              <a:rPr lang="en-US" dirty="0" err="1">
                <a:solidFill>
                  <a:schemeClr val="tx1"/>
                </a:solidFill>
              </a:rPr>
              <a:t>forrige</a:t>
            </a:r>
            <a:r>
              <a:rPr lang="en-US" dirty="0">
                <a:solidFill>
                  <a:schemeClr val="tx1"/>
                </a:solidFill>
              </a:rPr>
              <a:t> slide om de </a:t>
            </a:r>
            <a:r>
              <a:rPr lang="en-US" dirty="0" err="1">
                <a:solidFill>
                  <a:schemeClr val="tx1"/>
                </a:solidFill>
              </a:rPr>
              <a:t>politiske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err="1">
                <a:solidFill>
                  <a:schemeClr val="tx1"/>
                </a:solidFill>
              </a:rPr>
              <a:t>grupper</a:t>
            </a:r>
            <a:r>
              <a:rPr lang="en-US">
                <a:solidFill>
                  <a:schemeClr val="tx1"/>
                </a:solidFill>
              </a:rPr>
              <a:t>?</a:t>
            </a:r>
            <a:endParaRPr lang="en-US" kern="1200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Rectangle 11">
            <a:extLst>
              <a:ext uri="{FF2B5EF4-FFF2-40B4-BE49-F238E27FC236}">
                <a16:creationId xmlns:a16="http://schemas.microsoft.com/office/drawing/2014/main" id="{EFE2328B-DA12-4B90-BD82-3CCF13AF6C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654296" y="640080"/>
            <a:ext cx="6897625" cy="5263134"/>
          </a:xfrm>
          <a:prstGeom prst="rect">
            <a:avLst/>
          </a:prstGeom>
          <a:noFill/>
          <a:ln w="31750" cap="sq">
            <a:solidFill>
              <a:srgbClr val="FFFFFF"/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F77FF0B6-332F-4842-A5F8-EA360BD5FF84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820412" y="802767"/>
            <a:ext cx="6565392" cy="493776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Billede 4" descr="Et billede, der indeholder tekst, skærmbillede, nummer/tal, Kurve&#10;&#10;Automatisk genereret beskrivelse">
            <a:extLst>
              <a:ext uri="{FF2B5EF4-FFF2-40B4-BE49-F238E27FC236}">
                <a16:creationId xmlns:a16="http://schemas.microsoft.com/office/drawing/2014/main" id="{3B62CCBE-A8CD-5CFE-2F87-B2563A8061D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60102" y="1122807"/>
            <a:ext cx="5086012" cy="4297680"/>
          </a:xfrm>
          <a:prstGeom prst="rect">
            <a:avLst/>
          </a:prstGeom>
        </p:spPr>
      </p:pic>
      <p:sp>
        <p:nvSpPr>
          <p:cNvPr id="6" name="Tekstfelt 5">
            <a:extLst>
              <a:ext uri="{FF2B5EF4-FFF2-40B4-BE49-F238E27FC236}">
                <a16:creationId xmlns:a16="http://schemas.microsoft.com/office/drawing/2014/main" id="{2CB46C5D-D4AE-C70D-26E6-951B0E461B24}"/>
              </a:ext>
            </a:extLst>
          </p:cNvPr>
          <p:cNvSpPr txBox="1"/>
          <p:nvPr/>
        </p:nvSpPr>
        <p:spPr>
          <a:xfrm>
            <a:off x="8920864" y="5983543"/>
            <a:ext cx="263105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da-DK" sz="1200" dirty="0"/>
              <a:t>Kilde: </a:t>
            </a:r>
            <a:r>
              <a:rPr lang="da-DK" sz="1200" dirty="0">
                <a:hlinkClick r:id="rId3"/>
              </a:rPr>
              <a:t>Europa-Parlamentet</a:t>
            </a:r>
            <a:endParaRPr lang="da-DK" sz="1200" dirty="0"/>
          </a:p>
        </p:txBody>
      </p:sp>
    </p:spTree>
    <p:extLst>
      <p:ext uri="{BB962C8B-B14F-4D97-AF65-F5344CB8AC3E}">
        <p14:creationId xmlns:p14="http://schemas.microsoft.com/office/powerpoint/2010/main" val="144006460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DD14C58-9973-316D-3807-48A1336CBB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a-DK" dirty="0" err="1"/>
              <a:t>Trabajo</a:t>
            </a:r>
            <a:r>
              <a:rPr lang="da-DK" dirty="0"/>
              <a:t> en </a:t>
            </a:r>
            <a:r>
              <a:rPr lang="da-DK" dirty="0" err="1"/>
              <a:t>grupo</a:t>
            </a:r>
            <a:r>
              <a:rPr lang="da-DK" dirty="0"/>
              <a:t>:</a:t>
            </a:r>
            <a:br>
              <a:rPr lang="da-DK" dirty="0"/>
            </a:br>
            <a:r>
              <a:rPr lang="da-DK" dirty="0"/>
              <a:t>los </a:t>
            </a:r>
            <a:r>
              <a:rPr lang="da-DK" dirty="0" err="1"/>
              <a:t>grupos</a:t>
            </a:r>
            <a:r>
              <a:rPr lang="da-DK" dirty="0"/>
              <a:t> </a:t>
            </a:r>
            <a:r>
              <a:rPr lang="da-DK" dirty="0" err="1"/>
              <a:t>políticos</a:t>
            </a:r>
            <a:r>
              <a:rPr lang="da-DK" dirty="0"/>
              <a:t> del </a:t>
            </a:r>
            <a:r>
              <a:rPr lang="da-DK" dirty="0" err="1"/>
              <a:t>parlamento</a:t>
            </a:r>
            <a:r>
              <a:rPr lang="da-DK" dirty="0"/>
              <a:t> </a:t>
            </a:r>
            <a:r>
              <a:rPr lang="da-DK" dirty="0" err="1"/>
              <a:t>europeo</a:t>
            </a:r>
            <a:endParaRPr lang="da-DK" dirty="0"/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A23CDD9E-424E-6623-6BD6-37F32E45DA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36119"/>
            <a:ext cx="7729728" cy="371099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da-DK" dirty="0"/>
              <a:t>Kære medlemmer af de politiske grupper i Europa-Parlamentet </a:t>
            </a:r>
          </a:p>
          <a:p>
            <a:pPr marL="0" indent="0" algn="just">
              <a:buNone/>
            </a:pPr>
            <a:r>
              <a:rPr lang="da-DK" dirty="0"/>
              <a:t>I dag skal I lave en video på spansk, som formidler til jeres klassekammerater, hvilken politisk gruppe i Europa-Parlamentet I kommer fra, og hvad I står for. Videoen skal laves som en kampagnevideo, der har til formål at overbevise de spanske vælgere om at stemme på jer ved det næste valg til Europa-Parlamentet. Jeres lærer beslutter, hvor lang videoen skal være. I skal alle sammen sige mindst 1 sætning hver i videoen, og I skal hjælpes ad i gruppen med at formulere sætninger til videoen. I skal som minimum sørge for at have disse informationer med i videoen:</a:t>
            </a:r>
          </a:p>
          <a:p>
            <a:pPr algn="just">
              <a:buClrTx/>
            </a:pPr>
            <a:r>
              <a:rPr lang="da-DK" dirty="0"/>
              <a:t>Jeres politiske gruppes værdier</a:t>
            </a:r>
          </a:p>
          <a:p>
            <a:pPr algn="just">
              <a:buClrTx/>
            </a:pPr>
            <a:r>
              <a:rPr lang="da-DK" dirty="0"/>
              <a:t>Hvorfor man skal stemme på jeres politiske gruppe til næste valg til Europa-Parlamentet </a:t>
            </a:r>
          </a:p>
          <a:p>
            <a:pPr algn="just">
              <a:buClrTx/>
            </a:pPr>
            <a:r>
              <a:rPr lang="da-DK" dirty="0"/>
              <a:t>Kan I finde noget om, hvad jeres politiske gruppe mener om </a:t>
            </a:r>
            <a:r>
              <a:rPr lang="da-DK" i="1" dirty="0"/>
              <a:t>EU’s genopretningsplan</a:t>
            </a:r>
            <a:r>
              <a:rPr lang="da-DK" dirty="0"/>
              <a:t>? På engelsk kalder de den </a:t>
            </a:r>
            <a:r>
              <a:rPr lang="da-DK" i="1" dirty="0" err="1"/>
              <a:t>NextGenerationEU</a:t>
            </a:r>
            <a:r>
              <a:rPr lang="da-DK" dirty="0"/>
              <a:t>, og på spansk kalder de den </a:t>
            </a:r>
            <a:r>
              <a:rPr lang="da-DK" i="1" dirty="0"/>
              <a:t>Plan de </a:t>
            </a:r>
            <a:r>
              <a:rPr lang="da-DK" i="1" dirty="0" err="1"/>
              <a:t>Recuperación</a:t>
            </a:r>
            <a:r>
              <a:rPr lang="da-DK" i="1" dirty="0"/>
              <a:t>, </a:t>
            </a:r>
            <a:r>
              <a:rPr lang="da-DK" i="1" dirty="0" err="1"/>
              <a:t>Transformación</a:t>
            </a:r>
            <a:r>
              <a:rPr lang="da-DK" i="1" dirty="0"/>
              <a:t> y </a:t>
            </a:r>
            <a:r>
              <a:rPr lang="da-DK" i="1" dirty="0" err="1"/>
              <a:t>Resiliencia</a:t>
            </a:r>
            <a:r>
              <a:rPr lang="da-DK" dirty="0"/>
              <a:t>. </a:t>
            </a:r>
          </a:p>
          <a:p>
            <a:pPr marL="0" indent="0">
              <a:buNone/>
            </a:pPr>
            <a:endParaRPr lang="da-DK" dirty="0"/>
          </a:p>
          <a:p>
            <a:pPr marL="0" indent="0" algn="ctr">
              <a:buNone/>
            </a:pPr>
            <a:r>
              <a:rPr lang="da-DK" b="1" dirty="0"/>
              <a:t>Find mere info samt mulige informationskilder i jeres gruppes arbejdsark!</a:t>
            </a:r>
          </a:p>
          <a:p>
            <a:pPr marL="0" indent="0">
              <a:buNone/>
            </a:pP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4403265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F3F2B54-256C-07E4-06E1-6E3C04CC359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00200" y="2123868"/>
            <a:ext cx="8991600" cy="2610264"/>
          </a:xfrm>
        </p:spPr>
        <p:txBody>
          <a:bodyPr>
            <a:normAutofit fontScale="90000"/>
          </a:bodyPr>
          <a:lstStyle/>
          <a:p>
            <a:r>
              <a:rPr lang="da-DK" dirty="0"/>
              <a:t>Næste gang: </a:t>
            </a:r>
            <a:br>
              <a:rPr lang="da-DK" dirty="0"/>
            </a:br>
            <a:br>
              <a:rPr lang="da-DK" dirty="0"/>
            </a:br>
            <a:r>
              <a:rPr lang="da-DK" dirty="0" err="1"/>
              <a:t>Preparación</a:t>
            </a:r>
            <a:r>
              <a:rPr lang="da-DK" dirty="0"/>
              <a:t> </a:t>
            </a:r>
            <a:r>
              <a:rPr lang="da-DK" dirty="0" err="1"/>
              <a:t>para</a:t>
            </a:r>
            <a:r>
              <a:rPr lang="da-DK" dirty="0"/>
              <a:t> la </a:t>
            </a:r>
            <a:r>
              <a:rPr lang="da-DK" dirty="0" err="1"/>
              <a:t>sesión</a:t>
            </a:r>
            <a:r>
              <a:rPr lang="da-DK" dirty="0"/>
              <a:t> </a:t>
            </a:r>
            <a:r>
              <a:rPr lang="da-DK" dirty="0" err="1"/>
              <a:t>plenaria</a:t>
            </a:r>
            <a:br>
              <a:rPr lang="es-ES" dirty="0"/>
            </a:br>
            <a:endParaRPr lang="da-DK" dirty="0"/>
          </a:p>
        </p:txBody>
      </p:sp>
    </p:spTree>
    <p:extLst>
      <p:ext uri="{BB962C8B-B14F-4D97-AF65-F5344CB8AC3E}">
        <p14:creationId xmlns:p14="http://schemas.microsoft.com/office/powerpoint/2010/main" val="3615903390"/>
      </p:ext>
    </p:extLst>
  </p:cSld>
  <p:clrMapOvr>
    <a:masterClrMapping/>
  </p:clrMapOvr>
</p:sld>
</file>

<file path=ppt/theme/theme1.xml><?xml version="1.0" encoding="utf-8"?>
<a:theme xmlns:a="http://schemas.openxmlformats.org/drawingml/2006/main" name="Pakke">
  <a:themeElements>
    <a:clrScheme name="Parcel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rcel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rcel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94C52E3428DBAF488022ED4D40AE76CC" ma:contentTypeVersion="18" ma:contentTypeDescription="Opret et nyt dokument." ma:contentTypeScope="" ma:versionID="152f0cab19c56e33df6941cc38b751f0">
  <xsd:schema xmlns:xsd="http://www.w3.org/2001/XMLSchema" xmlns:xs="http://www.w3.org/2001/XMLSchema" xmlns:p="http://schemas.microsoft.com/office/2006/metadata/properties" xmlns:ns2="ad18f593-e248-4c94-9cf7-8a77555ed630" xmlns:ns3="b6ff1d8d-6802-4943-95d0-7af019a8c835" targetNamespace="http://schemas.microsoft.com/office/2006/metadata/properties" ma:root="true" ma:fieldsID="afbc76b7a1af4166839fbc1ecc44d8f5" ns2:_="" ns3:_="">
    <xsd:import namespace="ad18f593-e248-4c94-9cf7-8a77555ed630"/>
    <xsd:import namespace="b6ff1d8d-6802-4943-95d0-7af019a8c835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DateTaken" minOccurs="0"/>
                <xsd:element ref="ns2:MediaServiceGenerationTime" minOccurs="0"/>
                <xsd:element ref="ns2:MediaServiceEventHashCode" minOccurs="0"/>
                <xsd:element ref="ns2:MediaServiceOCR" minOccurs="0"/>
                <xsd:element ref="ns2:MediaServiceLocation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LengthInSeconds" minOccurs="0"/>
                <xsd:element ref="ns2:lcf76f155ced4ddcb4097134ff3c332f" minOccurs="0"/>
                <xsd:element ref="ns3:TaxCatchAll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18f593-e248-4c94-9cf7-8a77555ed63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GenerationTime" ma:index="11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4" nillable="true" ma:displayName="Location" ma:internalName="MediaServiceLocation" ma:readOnly="true">
      <xsd:simpleType>
        <xsd:restriction base="dms:Text"/>
      </xsd:simpleType>
    </xsd:element>
    <xsd:element name="MediaServiceAutoKeyPoints" ma:index="17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8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19" nillable="true" ma:displayName="Length (seconds)" ma:internalName="MediaLengthInSeconds" ma:readOnly="true">
      <xsd:simpleType>
        <xsd:restriction base="dms:Unknown"/>
      </xsd:simpleType>
    </xsd:element>
    <xsd:element name="lcf76f155ced4ddcb4097134ff3c332f" ma:index="21" nillable="true" ma:taxonomy="true" ma:internalName="lcf76f155ced4ddcb4097134ff3c332f" ma:taxonomyFieldName="MediaServiceImageTags" ma:displayName="Billedmærker" ma:readOnly="false" ma:fieldId="{5cf76f15-5ced-4ddc-b409-7134ff3c332f}" ma:taxonomyMulti="true" ma:sspId="74e381a7-35de-443f-acd1-1ac9e5870b7f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bjectDetectorVersions" ma:index="23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24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6ff1d8d-6802-4943-95d0-7af019a8c835" elementFormDefault="qualified">
    <xsd:import namespace="http://schemas.microsoft.com/office/2006/documentManagement/types"/>
    <xsd:import namespace="http://schemas.microsoft.com/office/infopath/2007/PartnerControls"/>
    <xsd:element name="SharedWithUsers" ma:index="15" nillable="true" ma:displayName="Delt med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6" nillable="true" ma:displayName="Delt med detaljer" ma:internalName="SharedWithDetails" ma:readOnly="true">
      <xsd:simpleType>
        <xsd:restriction base="dms:Note">
          <xsd:maxLength value="255"/>
        </xsd:restriction>
      </xsd:simpleType>
    </xsd:element>
    <xsd:element name="TaxCatchAll" ma:index="22" nillable="true" ma:displayName="Taxonomy Catch All Column" ma:hidden="true" ma:list="{1aa934ab-d2e1-4224-8f93-3c37ae3f61fd}" ma:internalName="TaxCatchAll" ma:showField="CatchAllData" ma:web="b6ff1d8d-6802-4943-95d0-7af019a8c835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dholdstype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ad18f593-e248-4c94-9cf7-8a77555ed630">
      <Terms xmlns="http://schemas.microsoft.com/office/infopath/2007/PartnerControls"/>
    </lcf76f155ced4ddcb4097134ff3c332f>
    <TaxCatchAll xmlns="b6ff1d8d-6802-4943-95d0-7af019a8c835" xsi:nil="true"/>
  </documentManagement>
</p:properties>
</file>

<file path=customXml/itemProps1.xml><?xml version="1.0" encoding="utf-8"?>
<ds:datastoreItem xmlns:ds="http://schemas.openxmlformats.org/officeDocument/2006/customXml" ds:itemID="{C422ED78-9F1C-45FE-B07F-4CCDC33F4250}"/>
</file>

<file path=customXml/itemProps2.xml><?xml version="1.0" encoding="utf-8"?>
<ds:datastoreItem xmlns:ds="http://schemas.openxmlformats.org/officeDocument/2006/customXml" ds:itemID="{E2721F51-D4CF-46CB-AE84-8D8128885C2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70F5C7F-4486-4FD1-8E31-4660A2F30797}">
  <ds:schemaRefs>
    <ds:schemaRef ds:uri="http://schemas.microsoft.com/office/2006/metadata/properties"/>
    <ds:schemaRef ds:uri="http://schemas.microsoft.com/office/infopath/2007/PartnerControls"/>
    <ds:schemaRef ds:uri="ad18f593-e248-4c94-9cf7-8a77555ed630"/>
    <ds:schemaRef ds:uri="b6ff1d8d-6802-4943-95d0-7af019a8c835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Pakke</Template>
  <TotalTime>875</TotalTime>
  <Words>412</Words>
  <Application>Microsoft Office PowerPoint</Application>
  <PresentationFormat>Widescreen</PresentationFormat>
  <Paragraphs>29</Paragraphs>
  <Slides>6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6</vt:i4>
      </vt:variant>
    </vt:vector>
  </HeadingPairs>
  <TitlesOfParts>
    <vt:vector size="10" baseType="lpstr">
      <vt:lpstr>Arial</vt:lpstr>
      <vt:lpstr>Calibri</vt:lpstr>
      <vt:lpstr>Gill Sans MT</vt:lpstr>
      <vt:lpstr>Pakke</vt:lpstr>
      <vt:lpstr>Los grupos políticos del Parlamento Europeo</vt:lpstr>
      <vt:lpstr>Hvor er vi i forløbet?</vt:lpstr>
      <vt:lpstr>La configuración del parlamento europeo (2019-2024)</vt:lpstr>
      <vt:lpstr>Los eurodiputados españoles en el parlamento europeo</vt:lpstr>
      <vt:lpstr>Trabajo en grupo: los grupos políticos del parlamento europeo</vt:lpstr>
      <vt:lpstr>Næste gang:   Preparación para la sesión plenaria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Amanda Ajslev Hersbøll</dc:creator>
  <cp:lastModifiedBy>Amanda Ajslev Hersbøll</cp:lastModifiedBy>
  <cp:revision>1</cp:revision>
  <dcterms:created xsi:type="dcterms:W3CDTF">2023-10-02T07:24:24Z</dcterms:created>
  <dcterms:modified xsi:type="dcterms:W3CDTF">2023-11-28T18:12:33Z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0x01010094C52E3428DBAF488022ED4D40AE76CC</vt:lpwstr>
  </property>
  <property fmtid="{D5CDD505-2E9C-101B-9397-08002B2CF9AE}" pid="3" name="MediaServiceImageTags">
    <vt:lpwstr/>
  </property>
</Properties>
</file>