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61" r:id="rId6"/>
    <p:sldId id="266" r:id="rId7"/>
    <p:sldId id="271" r:id="rId8"/>
    <p:sldId id="269" r:id="rId9"/>
    <p:sldId id="268" r:id="rId10"/>
    <p:sldId id="267"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0BCDD7-11D3-4665-AEEE-C4EEFC982C1D}" v="11" dt="2023-11-09T12:42:18.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Ajslev Hersbøll" userId="84cb32a7-20ae-445e-b3b1-575e09e33d20" providerId="ADAL" clId="{097A7F79-6551-4909-9DDF-241C224ACB52}"/>
    <pc:docChg chg="undo custSel addSld delSld modSld">
      <pc:chgData name="Amanda Ajslev Hersbøll" userId="84cb32a7-20ae-445e-b3b1-575e09e33d20" providerId="ADAL" clId="{097A7F79-6551-4909-9DDF-241C224ACB52}" dt="2023-11-06T12:02:23.593" v="452" actId="20577"/>
      <pc:docMkLst>
        <pc:docMk/>
      </pc:docMkLst>
      <pc:sldChg chg="modSp mod">
        <pc:chgData name="Amanda Ajslev Hersbøll" userId="84cb32a7-20ae-445e-b3b1-575e09e33d20" providerId="ADAL" clId="{097A7F79-6551-4909-9DDF-241C224ACB52}" dt="2023-11-06T11:51:19.398" v="1"/>
        <pc:sldMkLst>
          <pc:docMk/>
          <pc:sldMk cId="308812247" sldId="256"/>
        </pc:sldMkLst>
        <pc:spChg chg="mod">
          <ac:chgData name="Amanda Ajslev Hersbøll" userId="84cb32a7-20ae-445e-b3b1-575e09e33d20" providerId="ADAL" clId="{097A7F79-6551-4909-9DDF-241C224ACB52}" dt="2023-11-06T11:51:19.398" v="1"/>
          <ac:spMkLst>
            <pc:docMk/>
            <pc:sldMk cId="308812247" sldId="256"/>
            <ac:spMk id="2" creationId="{15623A38-DCD8-FF64-4B66-791976D327FB}"/>
          </ac:spMkLst>
        </pc:spChg>
      </pc:sldChg>
      <pc:sldChg chg="modSp mod">
        <pc:chgData name="Amanda Ajslev Hersbøll" userId="84cb32a7-20ae-445e-b3b1-575e09e33d20" providerId="ADAL" clId="{097A7F79-6551-4909-9DDF-241C224ACB52}" dt="2023-11-06T11:51:48.934" v="9" actId="113"/>
        <pc:sldMkLst>
          <pc:docMk/>
          <pc:sldMk cId="3146074859" sldId="261"/>
        </pc:sldMkLst>
        <pc:spChg chg="mod">
          <ac:chgData name="Amanda Ajslev Hersbøll" userId="84cb32a7-20ae-445e-b3b1-575e09e33d20" providerId="ADAL" clId="{097A7F79-6551-4909-9DDF-241C224ACB52}" dt="2023-11-06T11:51:48.934" v="9" actId="113"/>
          <ac:spMkLst>
            <pc:docMk/>
            <pc:sldMk cId="3146074859" sldId="261"/>
            <ac:spMk id="3" creationId="{BB23F0D5-19D9-1902-285B-79C3C71995B7}"/>
          </ac:spMkLst>
        </pc:spChg>
      </pc:sldChg>
      <pc:sldChg chg="del">
        <pc:chgData name="Amanda Ajslev Hersbøll" userId="84cb32a7-20ae-445e-b3b1-575e09e33d20" providerId="ADAL" clId="{097A7F79-6551-4909-9DDF-241C224ACB52}" dt="2023-11-06T11:51:24.730" v="2" actId="47"/>
        <pc:sldMkLst>
          <pc:docMk/>
          <pc:sldMk cId="2825700646" sldId="262"/>
        </pc:sldMkLst>
      </pc:sldChg>
      <pc:sldChg chg="del">
        <pc:chgData name="Amanda Ajslev Hersbøll" userId="84cb32a7-20ae-445e-b3b1-575e09e33d20" providerId="ADAL" clId="{097A7F79-6551-4909-9DDF-241C224ACB52}" dt="2023-11-06T11:51:26.283" v="4" actId="47"/>
        <pc:sldMkLst>
          <pc:docMk/>
          <pc:sldMk cId="4087539506" sldId="263"/>
        </pc:sldMkLst>
      </pc:sldChg>
      <pc:sldChg chg="del">
        <pc:chgData name="Amanda Ajslev Hersbøll" userId="84cb32a7-20ae-445e-b3b1-575e09e33d20" providerId="ADAL" clId="{097A7F79-6551-4909-9DDF-241C224ACB52}" dt="2023-11-06T11:51:25.516" v="3" actId="47"/>
        <pc:sldMkLst>
          <pc:docMk/>
          <pc:sldMk cId="2052069472" sldId="264"/>
        </pc:sldMkLst>
      </pc:sldChg>
      <pc:sldChg chg="modSp mod">
        <pc:chgData name="Amanda Ajslev Hersbøll" userId="84cb32a7-20ae-445e-b3b1-575e09e33d20" providerId="ADAL" clId="{097A7F79-6551-4909-9DDF-241C224ACB52}" dt="2023-11-06T11:51:39.376" v="8" actId="20577"/>
        <pc:sldMkLst>
          <pc:docMk/>
          <pc:sldMk cId="3615903390" sldId="265"/>
        </pc:sldMkLst>
        <pc:spChg chg="mod">
          <ac:chgData name="Amanda Ajslev Hersbøll" userId="84cb32a7-20ae-445e-b3b1-575e09e33d20" providerId="ADAL" clId="{097A7F79-6551-4909-9DDF-241C224ACB52}" dt="2023-11-06T11:51:39.376" v="8" actId="20577"/>
          <ac:spMkLst>
            <pc:docMk/>
            <pc:sldMk cId="3615903390" sldId="265"/>
            <ac:spMk id="2" creationId="{0F3F2B54-256C-07E4-06E1-6E3C04CC359B}"/>
          </ac:spMkLst>
        </pc:spChg>
      </pc:sldChg>
      <pc:sldChg chg="modSp new mod">
        <pc:chgData name="Amanda Ajslev Hersbøll" userId="84cb32a7-20ae-445e-b3b1-575e09e33d20" providerId="ADAL" clId="{097A7F79-6551-4909-9DDF-241C224ACB52}" dt="2023-11-06T11:58:55.133" v="206" actId="1076"/>
        <pc:sldMkLst>
          <pc:docMk/>
          <pc:sldMk cId="3423936567" sldId="266"/>
        </pc:sldMkLst>
        <pc:spChg chg="mod">
          <ac:chgData name="Amanda Ajslev Hersbøll" userId="84cb32a7-20ae-445e-b3b1-575e09e33d20" providerId="ADAL" clId="{097A7F79-6551-4909-9DDF-241C224ACB52}" dt="2023-11-06T11:58:55.133" v="206" actId="1076"/>
          <ac:spMkLst>
            <pc:docMk/>
            <pc:sldMk cId="3423936567" sldId="266"/>
            <ac:spMk id="2" creationId="{24D29B47-AAD8-3864-5013-4097B4A1A8AC}"/>
          </ac:spMkLst>
        </pc:spChg>
        <pc:spChg chg="mod">
          <ac:chgData name="Amanda Ajslev Hersbøll" userId="84cb32a7-20ae-445e-b3b1-575e09e33d20" providerId="ADAL" clId="{097A7F79-6551-4909-9DDF-241C224ACB52}" dt="2023-11-06T11:58:26.275" v="181" actId="20577"/>
          <ac:spMkLst>
            <pc:docMk/>
            <pc:sldMk cId="3423936567" sldId="266"/>
            <ac:spMk id="3" creationId="{8971F820-DF9C-E72B-5DF7-D2ED485BE17C}"/>
          </ac:spMkLst>
        </pc:spChg>
      </pc:sldChg>
      <pc:sldChg chg="modSp new mod">
        <pc:chgData name="Amanda Ajslev Hersbøll" userId="84cb32a7-20ae-445e-b3b1-575e09e33d20" providerId="ADAL" clId="{097A7F79-6551-4909-9DDF-241C224ACB52}" dt="2023-11-06T12:02:23.593" v="452" actId="20577"/>
        <pc:sldMkLst>
          <pc:docMk/>
          <pc:sldMk cId="344032656" sldId="267"/>
        </pc:sldMkLst>
        <pc:spChg chg="mod">
          <ac:chgData name="Amanda Ajslev Hersbøll" userId="84cb32a7-20ae-445e-b3b1-575e09e33d20" providerId="ADAL" clId="{097A7F79-6551-4909-9DDF-241C224ACB52}" dt="2023-11-06T11:59:52.768" v="320" actId="20577"/>
          <ac:spMkLst>
            <pc:docMk/>
            <pc:sldMk cId="344032656" sldId="267"/>
            <ac:spMk id="2" creationId="{4DD14C58-9973-316D-3807-48A1336CBB6C}"/>
          </ac:spMkLst>
        </pc:spChg>
        <pc:spChg chg="mod">
          <ac:chgData name="Amanda Ajslev Hersbøll" userId="84cb32a7-20ae-445e-b3b1-575e09e33d20" providerId="ADAL" clId="{097A7F79-6551-4909-9DDF-241C224ACB52}" dt="2023-11-06T12:02:23.593" v="452" actId="20577"/>
          <ac:spMkLst>
            <pc:docMk/>
            <pc:sldMk cId="344032656" sldId="267"/>
            <ac:spMk id="3" creationId="{A23CDD9E-424E-6623-6BD6-37F32E45DAA3}"/>
          </ac:spMkLst>
        </pc:spChg>
      </pc:sldChg>
    </pc:docChg>
  </pc:docChgLst>
  <pc:docChgLst>
    <pc:chgData name="Amanda Ajslev Hersbøll" userId="84cb32a7-20ae-445e-b3b1-575e09e33d20" providerId="ADAL" clId="{F40BCDD7-11D3-4665-AEEE-C4EEFC982C1D}"/>
    <pc:docChg chg="undo redo custSel addSld delSld modSld sldOrd modMainMaster">
      <pc:chgData name="Amanda Ajslev Hersbøll" userId="84cb32a7-20ae-445e-b3b1-575e09e33d20" providerId="ADAL" clId="{F40BCDD7-11D3-4665-AEEE-C4EEFC982C1D}" dt="2023-11-10T14:52:50.878" v="2114" actId="20577"/>
      <pc:docMkLst>
        <pc:docMk/>
      </pc:docMkLst>
      <pc:sldChg chg="modSp mod">
        <pc:chgData name="Amanda Ajslev Hersbøll" userId="84cb32a7-20ae-445e-b3b1-575e09e33d20" providerId="ADAL" clId="{F40BCDD7-11D3-4665-AEEE-C4EEFC982C1D}" dt="2023-11-09T09:58:01.615" v="2"/>
        <pc:sldMkLst>
          <pc:docMk/>
          <pc:sldMk cId="308812247" sldId="256"/>
        </pc:sldMkLst>
        <pc:spChg chg="mod">
          <ac:chgData name="Amanda Ajslev Hersbøll" userId="84cb32a7-20ae-445e-b3b1-575e09e33d20" providerId="ADAL" clId="{F40BCDD7-11D3-4665-AEEE-C4EEFC982C1D}" dt="2023-11-09T09:58:01.615" v="2"/>
          <ac:spMkLst>
            <pc:docMk/>
            <pc:sldMk cId="308812247" sldId="256"/>
            <ac:spMk id="2" creationId="{15623A38-DCD8-FF64-4B66-791976D327FB}"/>
          </ac:spMkLst>
        </pc:spChg>
      </pc:sldChg>
      <pc:sldChg chg="modSp mod">
        <pc:chgData name="Amanda Ajslev Hersbøll" userId="84cb32a7-20ae-445e-b3b1-575e09e33d20" providerId="ADAL" clId="{F40BCDD7-11D3-4665-AEEE-C4EEFC982C1D}" dt="2023-11-09T09:57:50.249" v="1" actId="113"/>
        <pc:sldMkLst>
          <pc:docMk/>
          <pc:sldMk cId="3146074859" sldId="261"/>
        </pc:sldMkLst>
        <pc:spChg chg="mod">
          <ac:chgData name="Amanda Ajslev Hersbøll" userId="84cb32a7-20ae-445e-b3b1-575e09e33d20" providerId="ADAL" clId="{F40BCDD7-11D3-4665-AEEE-C4EEFC982C1D}" dt="2023-11-09T09:57:50.249" v="1" actId="113"/>
          <ac:spMkLst>
            <pc:docMk/>
            <pc:sldMk cId="3146074859" sldId="261"/>
            <ac:spMk id="3" creationId="{BB23F0D5-19D9-1902-285B-79C3C71995B7}"/>
          </ac:spMkLst>
        </pc:spChg>
      </pc:sldChg>
      <pc:sldChg chg="modSp mod">
        <pc:chgData name="Amanda Ajslev Hersbøll" userId="84cb32a7-20ae-445e-b3b1-575e09e33d20" providerId="ADAL" clId="{F40BCDD7-11D3-4665-AEEE-C4EEFC982C1D}" dt="2023-11-09T09:59:15.283" v="51" actId="27636"/>
        <pc:sldMkLst>
          <pc:docMk/>
          <pc:sldMk cId="3615903390" sldId="265"/>
        </pc:sldMkLst>
        <pc:spChg chg="mod">
          <ac:chgData name="Amanda Ajslev Hersbøll" userId="84cb32a7-20ae-445e-b3b1-575e09e33d20" providerId="ADAL" clId="{F40BCDD7-11D3-4665-AEEE-C4EEFC982C1D}" dt="2023-11-09T09:59:15.283" v="51" actId="27636"/>
          <ac:spMkLst>
            <pc:docMk/>
            <pc:sldMk cId="3615903390" sldId="265"/>
            <ac:spMk id="2" creationId="{0F3F2B54-256C-07E4-06E1-6E3C04CC359B}"/>
          </ac:spMkLst>
        </pc:spChg>
      </pc:sldChg>
      <pc:sldChg chg="addSp modSp mod">
        <pc:chgData name="Amanda Ajslev Hersbøll" userId="84cb32a7-20ae-445e-b3b1-575e09e33d20" providerId="ADAL" clId="{F40BCDD7-11D3-4665-AEEE-C4EEFC982C1D}" dt="2023-11-09T12:23:49.672" v="1169" actId="20577"/>
        <pc:sldMkLst>
          <pc:docMk/>
          <pc:sldMk cId="3423936567" sldId="266"/>
        </pc:sldMkLst>
        <pc:spChg chg="mod">
          <ac:chgData name="Amanda Ajslev Hersbøll" userId="84cb32a7-20ae-445e-b3b1-575e09e33d20" providerId="ADAL" clId="{F40BCDD7-11D3-4665-AEEE-C4EEFC982C1D}" dt="2023-11-09T09:58:17.605" v="46" actId="20577"/>
          <ac:spMkLst>
            <pc:docMk/>
            <pc:sldMk cId="3423936567" sldId="266"/>
            <ac:spMk id="2" creationId="{24D29B47-AAD8-3864-5013-4097B4A1A8AC}"/>
          </ac:spMkLst>
        </pc:spChg>
        <pc:spChg chg="mod">
          <ac:chgData name="Amanda Ajslev Hersbøll" userId="84cb32a7-20ae-445e-b3b1-575e09e33d20" providerId="ADAL" clId="{F40BCDD7-11D3-4665-AEEE-C4EEFC982C1D}" dt="2023-11-09T12:23:49.672" v="1169" actId="20577"/>
          <ac:spMkLst>
            <pc:docMk/>
            <pc:sldMk cId="3423936567" sldId="266"/>
            <ac:spMk id="3" creationId="{8971F820-DF9C-E72B-5DF7-D2ED485BE17C}"/>
          </ac:spMkLst>
        </pc:spChg>
        <pc:spChg chg="add mod">
          <ac:chgData name="Amanda Ajslev Hersbøll" userId="84cb32a7-20ae-445e-b3b1-575e09e33d20" providerId="ADAL" clId="{F40BCDD7-11D3-4665-AEEE-C4EEFC982C1D}" dt="2023-11-09T12:15:38.885" v="992" actId="122"/>
          <ac:spMkLst>
            <pc:docMk/>
            <pc:sldMk cId="3423936567" sldId="266"/>
            <ac:spMk id="4" creationId="{C6E7F4B6-DE15-0DC0-1174-8B56B4324E29}"/>
          </ac:spMkLst>
        </pc:spChg>
      </pc:sldChg>
      <pc:sldChg chg="modSp mod">
        <pc:chgData name="Amanda Ajslev Hersbøll" userId="84cb32a7-20ae-445e-b3b1-575e09e33d20" providerId="ADAL" clId="{F40BCDD7-11D3-4665-AEEE-C4EEFC982C1D}" dt="2023-11-10T14:52:50.878" v="2114" actId="20577"/>
        <pc:sldMkLst>
          <pc:docMk/>
          <pc:sldMk cId="344032656" sldId="267"/>
        </pc:sldMkLst>
        <pc:spChg chg="mod">
          <ac:chgData name="Amanda Ajslev Hersbøll" userId="84cb32a7-20ae-445e-b3b1-575e09e33d20" providerId="ADAL" clId="{F40BCDD7-11D3-4665-AEEE-C4EEFC982C1D}" dt="2023-11-09T11:50:33.388" v="588"/>
          <ac:spMkLst>
            <pc:docMk/>
            <pc:sldMk cId="344032656" sldId="267"/>
            <ac:spMk id="2" creationId="{4DD14C58-9973-316D-3807-48A1336CBB6C}"/>
          </ac:spMkLst>
        </pc:spChg>
        <pc:spChg chg="mod">
          <ac:chgData name="Amanda Ajslev Hersbøll" userId="84cb32a7-20ae-445e-b3b1-575e09e33d20" providerId="ADAL" clId="{F40BCDD7-11D3-4665-AEEE-C4EEFC982C1D}" dt="2023-11-10T14:52:50.878" v="2114" actId="20577"/>
          <ac:spMkLst>
            <pc:docMk/>
            <pc:sldMk cId="344032656" sldId="267"/>
            <ac:spMk id="3" creationId="{A23CDD9E-424E-6623-6BD6-37F32E45DAA3}"/>
          </ac:spMkLst>
        </pc:spChg>
      </pc:sldChg>
      <pc:sldChg chg="addSp delSp modSp new mod ord setBg">
        <pc:chgData name="Amanda Ajslev Hersbøll" userId="84cb32a7-20ae-445e-b3b1-575e09e33d20" providerId="ADAL" clId="{F40BCDD7-11D3-4665-AEEE-C4EEFC982C1D}" dt="2023-11-09T15:11:46.654" v="1905" actId="20577"/>
        <pc:sldMkLst>
          <pc:docMk/>
          <pc:sldMk cId="3835654931" sldId="268"/>
        </pc:sldMkLst>
        <pc:spChg chg="mod">
          <ac:chgData name="Amanda Ajslev Hersbøll" userId="84cb32a7-20ae-445e-b3b1-575e09e33d20" providerId="ADAL" clId="{F40BCDD7-11D3-4665-AEEE-C4EEFC982C1D}" dt="2023-11-09T15:11:46.654" v="1905" actId="20577"/>
          <ac:spMkLst>
            <pc:docMk/>
            <pc:sldMk cId="3835654931" sldId="268"/>
            <ac:spMk id="2" creationId="{9DBB8F8F-A5F0-5C11-112A-4FA8BD7414E8}"/>
          </ac:spMkLst>
        </pc:spChg>
        <pc:spChg chg="mod">
          <ac:chgData name="Amanda Ajslev Hersbøll" userId="84cb32a7-20ae-445e-b3b1-575e09e33d20" providerId="ADAL" clId="{F40BCDD7-11D3-4665-AEEE-C4EEFC982C1D}" dt="2023-11-09T15:08:06.342" v="1821" actId="120"/>
          <ac:spMkLst>
            <pc:docMk/>
            <pc:sldMk cId="3835654931" sldId="268"/>
            <ac:spMk id="3" creationId="{5B04A753-5AFD-322F-7273-D06664E97BF8}"/>
          </ac:spMkLst>
        </pc:spChg>
        <pc:spChg chg="add mod">
          <ac:chgData name="Amanda Ajslev Hersbøll" userId="84cb32a7-20ae-445e-b3b1-575e09e33d20" providerId="ADAL" clId="{F40BCDD7-11D3-4665-AEEE-C4EEFC982C1D}" dt="2023-11-09T12:37:25.866" v="1298" actId="1076"/>
          <ac:spMkLst>
            <pc:docMk/>
            <pc:sldMk cId="3835654931" sldId="268"/>
            <ac:spMk id="8" creationId="{A5146AF4-A2D1-E1C9-CD43-C74979A40D95}"/>
          </ac:spMkLst>
        </pc:spChg>
        <pc:spChg chg="add del">
          <ac:chgData name="Amanda Ajslev Hersbøll" userId="84cb32a7-20ae-445e-b3b1-575e09e33d20" providerId="ADAL" clId="{F40BCDD7-11D3-4665-AEEE-C4EEFC982C1D}" dt="2023-11-09T12:36:49.654" v="1271" actId="26606"/>
          <ac:spMkLst>
            <pc:docMk/>
            <pc:sldMk cId="3835654931" sldId="268"/>
            <ac:spMk id="10" creationId="{23D9B6CF-87DD-47C7-B38D-7C5353D4DC9D}"/>
          </ac:spMkLst>
        </pc:spChg>
        <pc:spChg chg="add del">
          <ac:chgData name="Amanda Ajslev Hersbøll" userId="84cb32a7-20ae-445e-b3b1-575e09e33d20" providerId="ADAL" clId="{F40BCDD7-11D3-4665-AEEE-C4EEFC982C1D}" dt="2023-11-09T12:36:49.654" v="1271" actId="26606"/>
          <ac:spMkLst>
            <pc:docMk/>
            <pc:sldMk cId="3835654931" sldId="268"/>
            <ac:spMk id="12" creationId="{EFE2328B-DA12-4B90-BD82-3CCF13AF6C83}"/>
          </ac:spMkLst>
        </pc:spChg>
        <pc:spChg chg="add del">
          <ac:chgData name="Amanda Ajslev Hersbøll" userId="84cb32a7-20ae-445e-b3b1-575e09e33d20" providerId="ADAL" clId="{F40BCDD7-11D3-4665-AEEE-C4EEFC982C1D}" dt="2023-11-09T12:36:49.654" v="1271" actId="26606"/>
          <ac:spMkLst>
            <pc:docMk/>
            <pc:sldMk cId="3835654931" sldId="268"/>
            <ac:spMk id="14" creationId="{F77FF0B6-332F-4842-A5F8-EA360BD5FF84}"/>
          </ac:spMkLst>
        </pc:spChg>
        <pc:spChg chg="add">
          <ac:chgData name="Amanda Ajslev Hersbøll" userId="84cb32a7-20ae-445e-b3b1-575e09e33d20" providerId="ADAL" clId="{F40BCDD7-11D3-4665-AEEE-C4EEFC982C1D}" dt="2023-11-09T12:36:49.654" v="1271" actId="26606"/>
          <ac:spMkLst>
            <pc:docMk/>
            <pc:sldMk cId="3835654931" sldId="268"/>
            <ac:spMk id="19" creationId="{23D9B6CF-87DD-47C7-B38D-7C5353D4DC9D}"/>
          </ac:spMkLst>
        </pc:spChg>
        <pc:spChg chg="add">
          <ac:chgData name="Amanda Ajslev Hersbøll" userId="84cb32a7-20ae-445e-b3b1-575e09e33d20" providerId="ADAL" clId="{F40BCDD7-11D3-4665-AEEE-C4EEFC982C1D}" dt="2023-11-09T12:36:49.654" v="1271" actId="26606"/>
          <ac:spMkLst>
            <pc:docMk/>
            <pc:sldMk cId="3835654931" sldId="268"/>
            <ac:spMk id="21" creationId="{EFE2328B-DA12-4B90-BD82-3CCF13AF6C83}"/>
          </ac:spMkLst>
        </pc:spChg>
        <pc:spChg chg="add">
          <ac:chgData name="Amanda Ajslev Hersbøll" userId="84cb32a7-20ae-445e-b3b1-575e09e33d20" providerId="ADAL" clId="{F40BCDD7-11D3-4665-AEEE-C4EEFC982C1D}" dt="2023-11-09T12:36:49.654" v="1271" actId="26606"/>
          <ac:spMkLst>
            <pc:docMk/>
            <pc:sldMk cId="3835654931" sldId="268"/>
            <ac:spMk id="23" creationId="{F77FF0B6-332F-4842-A5F8-EA360BD5FF84}"/>
          </ac:spMkLst>
        </pc:spChg>
        <pc:picChg chg="add del mod">
          <ac:chgData name="Amanda Ajslev Hersbøll" userId="84cb32a7-20ae-445e-b3b1-575e09e33d20" providerId="ADAL" clId="{F40BCDD7-11D3-4665-AEEE-C4EEFC982C1D}" dt="2023-11-09T12:36:19.582" v="1268" actId="478"/>
          <ac:picMkLst>
            <pc:docMk/>
            <pc:sldMk cId="3835654931" sldId="268"/>
            <ac:picMk id="5" creationId="{B46256A8-26FA-0D80-17FC-38649E60BC50}"/>
          </ac:picMkLst>
        </pc:picChg>
        <pc:picChg chg="add mod">
          <ac:chgData name="Amanda Ajslev Hersbøll" userId="84cb32a7-20ae-445e-b3b1-575e09e33d20" providerId="ADAL" clId="{F40BCDD7-11D3-4665-AEEE-C4EEFC982C1D}" dt="2023-11-09T12:36:52.145" v="1273" actId="962"/>
          <ac:picMkLst>
            <pc:docMk/>
            <pc:sldMk cId="3835654931" sldId="268"/>
            <ac:picMk id="7" creationId="{3544D4A1-80C5-50EF-96F0-6D3EFB17ABC6}"/>
          </ac:picMkLst>
        </pc:picChg>
      </pc:sldChg>
      <pc:sldChg chg="addSp delSp modSp new mod setBg">
        <pc:chgData name="Amanda Ajslev Hersbøll" userId="84cb32a7-20ae-445e-b3b1-575e09e33d20" providerId="ADAL" clId="{F40BCDD7-11D3-4665-AEEE-C4EEFC982C1D}" dt="2023-11-10T08:55:14.749" v="1954" actId="20577"/>
        <pc:sldMkLst>
          <pc:docMk/>
          <pc:sldMk cId="3202433863" sldId="269"/>
        </pc:sldMkLst>
        <pc:spChg chg="mod">
          <ac:chgData name="Amanda Ajslev Hersbøll" userId="84cb32a7-20ae-445e-b3b1-575e09e33d20" providerId="ADAL" clId="{F40BCDD7-11D3-4665-AEEE-C4EEFC982C1D}" dt="2023-11-09T15:10:32.963" v="1899" actId="20577"/>
          <ac:spMkLst>
            <pc:docMk/>
            <pc:sldMk cId="3202433863" sldId="269"/>
            <ac:spMk id="2" creationId="{AB0CB479-BCA6-FBF8-7A63-C81E1F6BD406}"/>
          </ac:spMkLst>
        </pc:spChg>
        <pc:spChg chg="del">
          <ac:chgData name="Amanda Ajslev Hersbøll" userId="84cb32a7-20ae-445e-b3b1-575e09e33d20" providerId="ADAL" clId="{F40BCDD7-11D3-4665-AEEE-C4EEFC982C1D}" dt="2023-11-09T12:40:03.650" v="1303" actId="26606"/>
          <ac:spMkLst>
            <pc:docMk/>
            <pc:sldMk cId="3202433863" sldId="269"/>
            <ac:spMk id="3" creationId="{A6273854-ABDF-9B16-8304-8C34787DDC65}"/>
          </ac:spMkLst>
        </pc:spChg>
        <pc:spChg chg="add mod">
          <ac:chgData name="Amanda Ajslev Hersbøll" userId="84cb32a7-20ae-445e-b3b1-575e09e33d20" providerId="ADAL" clId="{F40BCDD7-11D3-4665-AEEE-C4EEFC982C1D}" dt="2023-11-10T08:55:14.749" v="1954" actId="20577"/>
          <ac:spMkLst>
            <pc:docMk/>
            <pc:sldMk cId="3202433863" sldId="269"/>
            <ac:spMk id="6" creationId="{04083C60-1268-F68E-E5E8-8DD49F1761C6}"/>
          </ac:spMkLst>
        </pc:spChg>
        <pc:spChg chg="add">
          <ac:chgData name="Amanda Ajslev Hersbøll" userId="84cb32a7-20ae-445e-b3b1-575e09e33d20" providerId="ADAL" clId="{F40BCDD7-11D3-4665-AEEE-C4EEFC982C1D}" dt="2023-11-09T12:40:03.650" v="1303" actId="26606"/>
          <ac:spMkLst>
            <pc:docMk/>
            <pc:sldMk cId="3202433863" sldId="269"/>
            <ac:spMk id="10" creationId="{23D9B6CF-87DD-47C7-B38D-7C5353D4DC9D}"/>
          </ac:spMkLst>
        </pc:spChg>
        <pc:spChg chg="add">
          <ac:chgData name="Amanda Ajslev Hersbøll" userId="84cb32a7-20ae-445e-b3b1-575e09e33d20" providerId="ADAL" clId="{F40BCDD7-11D3-4665-AEEE-C4EEFC982C1D}" dt="2023-11-09T12:40:03.650" v="1303" actId="26606"/>
          <ac:spMkLst>
            <pc:docMk/>
            <pc:sldMk cId="3202433863" sldId="269"/>
            <ac:spMk id="12" creationId="{EFE2328B-DA12-4B90-BD82-3CCF13AF6C83}"/>
          </ac:spMkLst>
        </pc:spChg>
        <pc:spChg chg="add">
          <ac:chgData name="Amanda Ajslev Hersbøll" userId="84cb32a7-20ae-445e-b3b1-575e09e33d20" providerId="ADAL" clId="{F40BCDD7-11D3-4665-AEEE-C4EEFC982C1D}" dt="2023-11-09T12:40:03.650" v="1303" actId="26606"/>
          <ac:spMkLst>
            <pc:docMk/>
            <pc:sldMk cId="3202433863" sldId="269"/>
            <ac:spMk id="14" creationId="{F77FF0B6-332F-4842-A5F8-EA360BD5FF84}"/>
          </ac:spMkLst>
        </pc:spChg>
        <pc:picChg chg="add mod">
          <ac:chgData name="Amanda Ajslev Hersbøll" userId="84cb32a7-20ae-445e-b3b1-575e09e33d20" providerId="ADAL" clId="{F40BCDD7-11D3-4665-AEEE-C4EEFC982C1D}" dt="2023-11-09T12:40:09.281" v="1305" actId="962"/>
          <ac:picMkLst>
            <pc:docMk/>
            <pc:sldMk cId="3202433863" sldId="269"/>
            <ac:picMk id="5" creationId="{C880DB11-898E-C452-2D3F-7185C09A5A4E}"/>
          </ac:picMkLst>
        </pc:picChg>
      </pc:sldChg>
      <pc:sldChg chg="addSp delSp modSp new add del mod setBg">
        <pc:chgData name="Amanda Ajslev Hersbøll" userId="84cb32a7-20ae-445e-b3b1-575e09e33d20" providerId="ADAL" clId="{F40BCDD7-11D3-4665-AEEE-C4EEFC982C1D}" dt="2023-11-09T12:14:02.884" v="973" actId="47"/>
        <pc:sldMkLst>
          <pc:docMk/>
          <pc:sldMk cId="533954947" sldId="270"/>
        </pc:sldMkLst>
        <pc:spChg chg="mod">
          <ac:chgData name="Amanda Ajslev Hersbøll" userId="84cb32a7-20ae-445e-b3b1-575e09e33d20" providerId="ADAL" clId="{F40BCDD7-11D3-4665-AEEE-C4EEFC982C1D}" dt="2023-11-09T12:12:12.264" v="915" actId="26606"/>
          <ac:spMkLst>
            <pc:docMk/>
            <pc:sldMk cId="533954947" sldId="270"/>
            <ac:spMk id="2" creationId="{36F04AEA-980F-D8E7-6895-52281B2E32AE}"/>
          </ac:spMkLst>
        </pc:spChg>
        <pc:spChg chg="mod">
          <ac:chgData name="Amanda Ajslev Hersbøll" userId="84cb32a7-20ae-445e-b3b1-575e09e33d20" providerId="ADAL" clId="{F40BCDD7-11D3-4665-AEEE-C4EEFC982C1D}" dt="2023-11-09T12:12:12.264" v="915" actId="26606"/>
          <ac:spMkLst>
            <pc:docMk/>
            <pc:sldMk cId="533954947" sldId="270"/>
            <ac:spMk id="3" creationId="{6B03896B-54ED-7EA1-DE54-3C815A2EC57E}"/>
          </ac:spMkLst>
        </pc:spChg>
        <pc:spChg chg="add del">
          <ac:chgData name="Amanda Ajslev Hersbøll" userId="84cb32a7-20ae-445e-b3b1-575e09e33d20" providerId="ADAL" clId="{F40BCDD7-11D3-4665-AEEE-C4EEFC982C1D}" dt="2023-11-09T12:11:52.422" v="914" actId="26606"/>
          <ac:spMkLst>
            <pc:docMk/>
            <pc:sldMk cId="533954947" sldId="270"/>
            <ac:spMk id="10" creationId="{1660E788-AFA9-4A1B-9991-6AA74632A15B}"/>
          </ac:spMkLst>
        </pc:spChg>
        <pc:spChg chg="add del">
          <ac:chgData name="Amanda Ajslev Hersbøll" userId="84cb32a7-20ae-445e-b3b1-575e09e33d20" providerId="ADAL" clId="{F40BCDD7-11D3-4665-AEEE-C4EEFC982C1D}" dt="2023-11-09T12:11:52.422" v="914" actId="26606"/>
          <ac:spMkLst>
            <pc:docMk/>
            <pc:sldMk cId="533954947" sldId="270"/>
            <ac:spMk id="12" creationId="{867D4867-5BA7-4462-B2F6-A23F4A622AA7}"/>
          </ac:spMkLst>
        </pc:spChg>
        <pc:spChg chg="add del">
          <ac:chgData name="Amanda Ajslev Hersbøll" userId="84cb32a7-20ae-445e-b3b1-575e09e33d20" providerId="ADAL" clId="{F40BCDD7-11D3-4665-AEEE-C4EEFC982C1D}" dt="2023-11-09T12:12:12.264" v="915" actId="26606"/>
          <ac:spMkLst>
            <pc:docMk/>
            <pc:sldMk cId="533954947" sldId="270"/>
            <ac:spMk id="17" creationId="{F7EAFAA4-859B-42B4-AC85-F32CFE6950E6}"/>
          </ac:spMkLst>
        </pc:spChg>
        <pc:spChg chg="add del">
          <ac:chgData name="Amanda Ajslev Hersbøll" userId="84cb32a7-20ae-445e-b3b1-575e09e33d20" providerId="ADAL" clId="{F40BCDD7-11D3-4665-AEEE-C4EEFC982C1D}" dt="2023-11-09T12:12:12.264" v="915" actId="26606"/>
          <ac:spMkLst>
            <pc:docMk/>
            <pc:sldMk cId="533954947" sldId="270"/>
            <ac:spMk id="19" creationId="{B3855DB9-46C3-47FA-992C-FC2BE58A7375}"/>
          </ac:spMkLst>
        </pc:spChg>
        <pc:spChg chg="add del">
          <ac:chgData name="Amanda Ajslev Hersbøll" userId="84cb32a7-20ae-445e-b3b1-575e09e33d20" providerId="ADAL" clId="{F40BCDD7-11D3-4665-AEEE-C4EEFC982C1D}" dt="2023-11-09T12:12:12.264" v="915" actId="26606"/>
          <ac:spMkLst>
            <pc:docMk/>
            <pc:sldMk cId="533954947" sldId="270"/>
            <ac:spMk id="21" creationId="{A2B401D5-BF67-49A4-8617-0C6BD886C753}"/>
          </ac:spMkLst>
        </pc:spChg>
        <pc:spChg chg="add">
          <ac:chgData name="Amanda Ajslev Hersbøll" userId="84cb32a7-20ae-445e-b3b1-575e09e33d20" providerId="ADAL" clId="{F40BCDD7-11D3-4665-AEEE-C4EEFC982C1D}" dt="2023-11-09T12:12:12.264" v="915" actId="26606"/>
          <ac:spMkLst>
            <pc:docMk/>
            <pc:sldMk cId="533954947" sldId="270"/>
            <ac:spMk id="26" creationId="{6515FC82-3453-4CBE-8895-4CCFF339529E}"/>
          </ac:spMkLst>
        </pc:spChg>
        <pc:spChg chg="add">
          <ac:chgData name="Amanda Ajslev Hersbøll" userId="84cb32a7-20ae-445e-b3b1-575e09e33d20" providerId="ADAL" clId="{F40BCDD7-11D3-4665-AEEE-C4EEFC982C1D}" dt="2023-11-09T12:12:12.264" v="915" actId="26606"/>
          <ac:spMkLst>
            <pc:docMk/>
            <pc:sldMk cId="533954947" sldId="270"/>
            <ac:spMk id="28" creationId="{C5FD847B-65C0-4027-8DFC-70CB424514F8}"/>
          </ac:spMkLst>
        </pc:spChg>
        <pc:picChg chg="add mod ord">
          <ac:chgData name="Amanda Ajslev Hersbøll" userId="84cb32a7-20ae-445e-b3b1-575e09e33d20" providerId="ADAL" clId="{F40BCDD7-11D3-4665-AEEE-C4EEFC982C1D}" dt="2023-11-09T12:12:12.264" v="915" actId="26606"/>
          <ac:picMkLst>
            <pc:docMk/>
            <pc:sldMk cId="533954947" sldId="270"/>
            <ac:picMk id="5" creationId="{73E9A5EA-8D47-DAA2-14EE-1F932553E4B6}"/>
          </ac:picMkLst>
        </pc:picChg>
      </pc:sldChg>
      <pc:sldChg chg="addSp modSp new mod setBg">
        <pc:chgData name="Amanda Ajslev Hersbøll" userId="84cb32a7-20ae-445e-b3b1-575e09e33d20" providerId="ADAL" clId="{F40BCDD7-11D3-4665-AEEE-C4EEFC982C1D}" dt="2023-11-09T12:23:18.382" v="1159" actId="121"/>
        <pc:sldMkLst>
          <pc:docMk/>
          <pc:sldMk cId="2470678131" sldId="271"/>
        </pc:sldMkLst>
        <pc:spChg chg="mod">
          <ac:chgData name="Amanda Ajslev Hersbøll" userId="84cb32a7-20ae-445e-b3b1-575e09e33d20" providerId="ADAL" clId="{F40BCDD7-11D3-4665-AEEE-C4EEFC982C1D}" dt="2023-11-09T12:14:00.786" v="972" actId="962"/>
          <ac:spMkLst>
            <pc:docMk/>
            <pc:sldMk cId="2470678131" sldId="271"/>
            <ac:spMk id="2" creationId="{A64DFB97-41B9-5661-E631-B592C769A915}"/>
          </ac:spMkLst>
        </pc:spChg>
        <pc:spChg chg="mod">
          <ac:chgData name="Amanda Ajslev Hersbøll" userId="84cb32a7-20ae-445e-b3b1-575e09e33d20" providerId="ADAL" clId="{F40BCDD7-11D3-4665-AEEE-C4EEFC982C1D}" dt="2023-11-09T12:18:37.124" v="1140" actId="20577"/>
          <ac:spMkLst>
            <pc:docMk/>
            <pc:sldMk cId="2470678131" sldId="271"/>
            <ac:spMk id="3" creationId="{96BA66D2-D6F8-66D5-33BD-1C7CC3ACA973}"/>
          </ac:spMkLst>
        </pc:spChg>
        <pc:spChg chg="add mod">
          <ac:chgData name="Amanda Ajslev Hersbøll" userId="84cb32a7-20ae-445e-b3b1-575e09e33d20" providerId="ADAL" clId="{F40BCDD7-11D3-4665-AEEE-C4EEFC982C1D}" dt="2023-11-09T12:23:18.382" v="1159" actId="121"/>
          <ac:spMkLst>
            <pc:docMk/>
            <pc:sldMk cId="2470678131" sldId="271"/>
            <ac:spMk id="6" creationId="{3831D9B6-BD5A-49F1-4F5C-5250030AC108}"/>
          </ac:spMkLst>
        </pc:spChg>
        <pc:spChg chg="add">
          <ac:chgData name="Amanda Ajslev Hersbøll" userId="84cb32a7-20ae-445e-b3b1-575e09e33d20" providerId="ADAL" clId="{F40BCDD7-11D3-4665-AEEE-C4EEFC982C1D}" dt="2023-11-09T12:13:57.131" v="970" actId="26606"/>
          <ac:spMkLst>
            <pc:docMk/>
            <pc:sldMk cId="2470678131" sldId="271"/>
            <ac:spMk id="10" creationId="{6515FC82-3453-4CBE-8895-4CCFF339529E}"/>
          </ac:spMkLst>
        </pc:spChg>
        <pc:spChg chg="add">
          <ac:chgData name="Amanda Ajslev Hersbøll" userId="84cb32a7-20ae-445e-b3b1-575e09e33d20" providerId="ADAL" clId="{F40BCDD7-11D3-4665-AEEE-C4EEFC982C1D}" dt="2023-11-09T12:13:57.131" v="970" actId="26606"/>
          <ac:spMkLst>
            <pc:docMk/>
            <pc:sldMk cId="2470678131" sldId="271"/>
            <ac:spMk id="12" creationId="{C5FD847B-65C0-4027-8DFC-70CB424514F8}"/>
          </ac:spMkLst>
        </pc:spChg>
        <pc:picChg chg="add mod">
          <ac:chgData name="Amanda Ajslev Hersbøll" userId="84cb32a7-20ae-445e-b3b1-575e09e33d20" providerId="ADAL" clId="{F40BCDD7-11D3-4665-AEEE-C4EEFC982C1D}" dt="2023-11-09T12:14:00.785" v="971" actId="27614"/>
          <ac:picMkLst>
            <pc:docMk/>
            <pc:sldMk cId="2470678131" sldId="271"/>
            <ac:picMk id="5" creationId="{253D4B27-D889-A9E2-CBD1-5AFD24E6A2A4}"/>
          </ac:picMkLst>
        </pc:picChg>
      </pc:sldChg>
      <pc:sldMasterChg chg="setBg modSldLayout">
        <pc:chgData name="Amanda Ajslev Hersbøll" userId="84cb32a7-20ae-445e-b3b1-575e09e33d20" providerId="ADAL" clId="{F40BCDD7-11D3-4665-AEEE-C4EEFC982C1D}" dt="2023-11-09T12:14:35.738" v="982"/>
        <pc:sldMasterMkLst>
          <pc:docMk/>
          <pc:sldMasterMk cId="0" sldId="2147483696"/>
        </pc:sldMasterMkLst>
        <pc:sldLayoutChg chg="setBg">
          <pc:chgData name="Amanda Ajslev Hersbøll" userId="84cb32a7-20ae-445e-b3b1-575e09e33d20" providerId="ADAL" clId="{F40BCDD7-11D3-4665-AEEE-C4EEFC982C1D}" dt="2023-11-09T12:14:35.738" v="982"/>
          <pc:sldLayoutMkLst>
            <pc:docMk/>
            <pc:sldMasterMk cId="0" sldId="2147483696"/>
            <pc:sldLayoutMk cId="0" sldId="2147483697"/>
          </pc:sldLayoutMkLst>
        </pc:sldLayoutChg>
        <pc:sldLayoutChg chg="setBg">
          <pc:chgData name="Amanda Ajslev Hersbøll" userId="84cb32a7-20ae-445e-b3b1-575e09e33d20" providerId="ADAL" clId="{F40BCDD7-11D3-4665-AEEE-C4EEFC982C1D}" dt="2023-11-09T12:14:35.738" v="982"/>
          <pc:sldLayoutMkLst>
            <pc:docMk/>
            <pc:sldMasterMk cId="0" sldId="2147483696"/>
            <pc:sldLayoutMk cId="0" sldId="2147483698"/>
          </pc:sldLayoutMkLst>
        </pc:sldLayoutChg>
        <pc:sldLayoutChg chg="setBg">
          <pc:chgData name="Amanda Ajslev Hersbøll" userId="84cb32a7-20ae-445e-b3b1-575e09e33d20" providerId="ADAL" clId="{F40BCDD7-11D3-4665-AEEE-C4EEFC982C1D}" dt="2023-11-09T12:14:35.738" v="982"/>
          <pc:sldLayoutMkLst>
            <pc:docMk/>
            <pc:sldMasterMk cId="0" sldId="2147483696"/>
            <pc:sldLayoutMk cId="0" sldId="2147483699"/>
          </pc:sldLayoutMkLst>
        </pc:sldLayoutChg>
        <pc:sldLayoutChg chg="setBg">
          <pc:chgData name="Amanda Ajslev Hersbøll" userId="84cb32a7-20ae-445e-b3b1-575e09e33d20" providerId="ADAL" clId="{F40BCDD7-11D3-4665-AEEE-C4EEFC982C1D}" dt="2023-11-09T12:14:35.738" v="982"/>
          <pc:sldLayoutMkLst>
            <pc:docMk/>
            <pc:sldMasterMk cId="0" sldId="2147483696"/>
            <pc:sldLayoutMk cId="0" sldId="2147483700"/>
          </pc:sldLayoutMkLst>
        </pc:sldLayoutChg>
        <pc:sldLayoutChg chg="setBg">
          <pc:chgData name="Amanda Ajslev Hersbøll" userId="84cb32a7-20ae-445e-b3b1-575e09e33d20" providerId="ADAL" clId="{F40BCDD7-11D3-4665-AEEE-C4EEFC982C1D}" dt="2023-11-09T12:14:35.738" v="982"/>
          <pc:sldLayoutMkLst>
            <pc:docMk/>
            <pc:sldMasterMk cId="0" sldId="2147483696"/>
            <pc:sldLayoutMk cId="0" sldId="2147483701"/>
          </pc:sldLayoutMkLst>
        </pc:sldLayoutChg>
        <pc:sldLayoutChg chg="setBg">
          <pc:chgData name="Amanda Ajslev Hersbøll" userId="84cb32a7-20ae-445e-b3b1-575e09e33d20" providerId="ADAL" clId="{F40BCDD7-11D3-4665-AEEE-C4EEFC982C1D}" dt="2023-11-09T12:14:35.738" v="982"/>
          <pc:sldLayoutMkLst>
            <pc:docMk/>
            <pc:sldMasterMk cId="0" sldId="2147483696"/>
            <pc:sldLayoutMk cId="0" sldId="2147483702"/>
          </pc:sldLayoutMkLst>
        </pc:sldLayoutChg>
        <pc:sldLayoutChg chg="setBg">
          <pc:chgData name="Amanda Ajslev Hersbøll" userId="84cb32a7-20ae-445e-b3b1-575e09e33d20" providerId="ADAL" clId="{F40BCDD7-11D3-4665-AEEE-C4EEFC982C1D}" dt="2023-11-09T12:14:35.738" v="982"/>
          <pc:sldLayoutMkLst>
            <pc:docMk/>
            <pc:sldMasterMk cId="0" sldId="2147483696"/>
            <pc:sldLayoutMk cId="0" sldId="2147483703"/>
          </pc:sldLayoutMkLst>
        </pc:sldLayoutChg>
        <pc:sldLayoutChg chg="setBg">
          <pc:chgData name="Amanda Ajslev Hersbøll" userId="84cb32a7-20ae-445e-b3b1-575e09e33d20" providerId="ADAL" clId="{F40BCDD7-11D3-4665-AEEE-C4EEFC982C1D}" dt="2023-11-09T12:14:35.738" v="982"/>
          <pc:sldLayoutMkLst>
            <pc:docMk/>
            <pc:sldMasterMk cId="0" sldId="2147483696"/>
            <pc:sldLayoutMk cId="0" sldId="2147483704"/>
          </pc:sldLayoutMkLst>
        </pc:sldLayoutChg>
        <pc:sldLayoutChg chg="setBg">
          <pc:chgData name="Amanda Ajslev Hersbøll" userId="84cb32a7-20ae-445e-b3b1-575e09e33d20" providerId="ADAL" clId="{F40BCDD7-11D3-4665-AEEE-C4EEFC982C1D}" dt="2023-11-09T12:14:35.738" v="982"/>
          <pc:sldLayoutMkLst>
            <pc:docMk/>
            <pc:sldMasterMk cId="0" sldId="2147483696"/>
            <pc:sldLayoutMk cId="0" sldId="2147483705"/>
          </pc:sldLayoutMkLst>
        </pc:sldLayoutChg>
        <pc:sldLayoutChg chg="setBg">
          <pc:chgData name="Amanda Ajslev Hersbøll" userId="84cb32a7-20ae-445e-b3b1-575e09e33d20" providerId="ADAL" clId="{F40BCDD7-11D3-4665-AEEE-C4EEFC982C1D}" dt="2023-11-09T12:14:35.738" v="982"/>
          <pc:sldLayoutMkLst>
            <pc:docMk/>
            <pc:sldMasterMk cId="0" sldId="2147483696"/>
            <pc:sldLayoutMk cId="0" sldId="2147483706"/>
          </pc:sldLayoutMkLst>
        </pc:sldLayoutChg>
        <pc:sldLayoutChg chg="setBg">
          <pc:chgData name="Amanda Ajslev Hersbøll" userId="84cb32a7-20ae-445e-b3b1-575e09e33d20" providerId="ADAL" clId="{F40BCDD7-11D3-4665-AEEE-C4EEFC982C1D}" dt="2023-11-09T12:14:35.738" v="982"/>
          <pc:sldLayoutMkLst>
            <pc:docMk/>
            <pc:sldMasterMk cId="0" sldId="2147483696"/>
            <pc:sldLayoutMk cId="0" sldId="2147483707"/>
          </pc:sldLayoutMkLst>
        </pc:sldLayoutChg>
      </pc:sldMasterChg>
    </pc:docChg>
  </pc:docChgLst>
  <pc:docChgLst>
    <pc:chgData name="Amanda Ajslev Hersbøll" userId="84cb32a7-20ae-445e-b3b1-575e09e33d20" providerId="ADAL" clId="{94653E93-545E-46C1-B542-141AEB74DFC9}"/>
    <pc:docChg chg="undo custSel addSld delSld modSld sldOrd modMainMaster">
      <pc:chgData name="Amanda Ajslev Hersbøll" userId="84cb32a7-20ae-445e-b3b1-575e09e33d20" providerId="ADAL" clId="{94653E93-545E-46C1-B542-141AEB74DFC9}" dt="2023-10-03T14:54:54.905" v="568" actId="1076"/>
      <pc:docMkLst>
        <pc:docMk/>
      </pc:docMkLst>
      <pc:sldChg chg="delSp modSp mod">
        <pc:chgData name="Amanda Ajslev Hersbøll" userId="84cb32a7-20ae-445e-b3b1-575e09e33d20" providerId="ADAL" clId="{94653E93-545E-46C1-B542-141AEB74DFC9}" dt="2023-10-03T14:45:14.926" v="271" actId="478"/>
        <pc:sldMkLst>
          <pc:docMk/>
          <pc:sldMk cId="308812247" sldId="256"/>
        </pc:sldMkLst>
        <pc:spChg chg="mod">
          <ac:chgData name="Amanda Ajslev Hersbøll" userId="84cb32a7-20ae-445e-b3b1-575e09e33d20" providerId="ADAL" clId="{94653E93-545E-46C1-B542-141AEB74DFC9}" dt="2023-10-03T14:45:12.045" v="270" actId="20577"/>
          <ac:spMkLst>
            <pc:docMk/>
            <pc:sldMk cId="308812247" sldId="256"/>
            <ac:spMk id="2" creationId="{15623A38-DCD8-FF64-4B66-791976D327FB}"/>
          </ac:spMkLst>
        </pc:spChg>
        <pc:spChg chg="del">
          <ac:chgData name="Amanda Ajslev Hersbøll" userId="84cb32a7-20ae-445e-b3b1-575e09e33d20" providerId="ADAL" clId="{94653E93-545E-46C1-B542-141AEB74DFC9}" dt="2023-10-03T14:45:14.926" v="271" actId="478"/>
          <ac:spMkLst>
            <pc:docMk/>
            <pc:sldMk cId="308812247" sldId="256"/>
            <ac:spMk id="3" creationId="{BEEECBDC-C5CD-EE59-F04F-147C329D4830}"/>
          </ac:spMkLst>
        </pc:spChg>
      </pc:sldChg>
      <pc:sldChg chg="modSp new del mod setBg">
        <pc:chgData name="Amanda Ajslev Hersbøll" userId="84cb32a7-20ae-445e-b3b1-575e09e33d20" providerId="ADAL" clId="{94653E93-545E-46C1-B542-141AEB74DFC9}" dt="2023-10-03T14:50:08.044" v="301" actId="47"/>
        <pc:sldMkLst>
          <pc:docMk/>
          <pc:sldMk cId="3495758258" sldId="257"/>
        </pc:sldMkLst>
        <pc:spChg chg="mod">
          <ac:chgData name="Amanda Ajslev Hersbøll" userId="84cb32a7-20ae-445e-b3b1-575e09e33d20" providerId="ADAL" clId="{94653E93-545E-46C1-B542-141AEB74DFC9}" dt="2023-10-02T07:25:00.781" v="21" actId="20577"/>
          <ac:spMkLst>
            <pc:docMk/>
            <pc:sldMk cId="3495758258" sldId="257"/>
            <ac:spMk id="2" creationId="{596DFC62-1C0D-1BE8-9A52-4D313F85F403}"/>
          </ac:spMkLst>
        </pc:spChg>
        <pc:spChg chg="mod">
          <ac:chgData name="Amanda Ajslev Hersbøll" userId="84cb32a7-20ae-445e-b3b1-575e09e33d20" providerId="ADAL" clId="{94653E93-545E-46C1-B542-141AEB74DFC9}" dt="2023-10-02T07:26:17.760" v="246" actId="20577"/>
          <ac:spMkLst>
            <pc:docMk/>
            <pc:sldMk cId="3495758258" sldId="257"/>
            <ac:spMk id="3" creationId="{816A855D-75E9-F1D4-DCDE-728BBE977FF1}"/>
          </ac:spMkLst>
        </pc:spChg>
      </pc:sldChg>
      <pc:sldChg chg="modSp add mod">
        <pc:chgData name="Amanda Ajslev Hersbøll" userId="84cb32a7-20ae-445e-b3b1-575e09e33d20" providerId="ADAL" clId="{94653E93-545E-46C1-B542-141AEB74DFC9}" dt="2023-10-03T14:48:48.730" v="274" actId="113"/>
        <pc:sldMkLst>
          <pc:docMk/>
          <pc:sldMk cId="3146074859" sldId="261"/>
        </pc:sldMkLst>
        <pc:spChg chg="mod">
          <ac:chgData name="Amanda Ajslev Hersbøll" userId="84cb32a7-20ae-445e-b3b1-575e09e33d20" providerId="ADAL" clId="{94653E93-545E-46C1-B542-141AEB74DFC9}" dt="2023-10-03T14:48:48.730" v="274" actId="113"/>
          <ac:spMkLst>
            <pc:docMk/>
            <pc:sldMk cId="3146074859" sldId="261"/>
            <ac:spMk id="3" creationId="{BB23F0D5-19D9-1902-285B-79C3C71995B7}"/>
          </ac:spMkLst>
        </pc:spChg>
      </pc:sldChg>
      <pc:sldChg chg="modSp add mod">
        <pc:chgData name="Amanda Ajslev Hersbøll" userId="84cb32a7-20ae-445e-b3b1-575e09e33d20" providerId="ADAL" clId="{94653E93-545E-46C1-B542-141AEB74DFC9}" dt="2023-10-03T14:49:40.868" v="300" actId="20577"/>
        <pc:sldMkLst>
          <pc:docMk/>
          <pc:sldMk cId="2825700646" sldId="262"/>
        </pc:sldMkLst>
        <pc:spChg chg="mod">
          <ac:chgData name="Amanda Ajslev Hersbøll" userId="84cb32a7-20ae-445e-b3b1-575e09e33d20" providerId="ADAL" clId="{94653E93-545E-46C1-B542-141AEB74DFC9}" dt="2023-10-03T14:49:40.868" v="300" actId="20577"/>
          <ac:spMkLst>
            <pc:docMk/>
            <pc:sldMk cId="2825700646" sldId="262"/>
            <ac:spMk id="3" creationId="{63790842-459F-4E8C-AA50-BAF428C91EB0}"/>
          </ac:spMkLst>
        </pc:spChg>
      </pc:sldChg>
      <pc:sldChg chg="modSp new mod">
        <pc:chgData name="Amanda Ajslev Hersbøll" userId="84cb32a7-20ae-445e-b3b1-575e09e33d20" providerId="ADAL" clId="{94653E93-545E-46C1-B542-141AEB74DFC9}" dt="2023-10-03T14:53:29.221" v="489" actId="113"/>
        <pc:sldMkLst>
          <pc:docMk/>
          <pc:sldMk cId="4087539506" sldId="263"/>
        </pc:sldMkLst>
        <pc:spChg chg="mod">
          <ac:chgData name="Amanda Ajslev Hersbøll" userId="84cb32a7-20ae-445e-b3b1-575e09e33d20" providerId="ADAL" clId="{94653E93-545E-46C1-B542-141AEB74DFC9}" dt="2023-10-03T14:50:26.777" v="330" actId="20577"/>
          <ac:spMkLst>
            <pc:docMk/>
            <pc:sldMk cId="4087539506" sldId="263"/>
            <ac:spMk id="2" creationId="{E500E55E-2AA0-C877-582A-658D9DF93756}"/>
          </ac:spMkLst>
        </pc:spChg>
        <pc:spChg chg="mod">
          <ac:chgData name="Amanda Ajslev Hersbøll" userId="84cb32a7-20ae-445e-b3b1-575e09e33d20" providerId="ADAL" clId="{94653E93-545E-46C1-B542-141AEB74DFC9}" dt="2023-10-03T14:53:29.221" v="489" actId="113"/>
          <ac:spMkLst>
            <pc:docMk/>
            <pc:sldMk cId="4087539506" sldId="263"/>
            <ac:spMk id="3" creationId="{83723A0B-72C3-C3FE-1B86-6FAC302EE87C}"/>
          </ac:spMkLst>
        </pc:spChg>
      </pc:sldChg>
      <pc:sldChg chg="delSp modSp new mod ord">
        <pc:chgData name="Amanda Ajslev Hersbøll" userId="84cb32a7-20ae-445e-b3b1-575e09e33d20" providerId="ADAL" clId="{94653E93-545E-46C1-B542-141AEB74DFC9}" dt="2023-10-03T14:50:19.896" v="312" actId="20577"/>
        <pc:sldMkLst>
          <pc:docMk/>
          <pc:sldMk cId="2052069472" sldId="264"/>
        </pc:sldMkLst>
        <pc:spChg chg="mod">
          <ac:chgData name="Amanda Ajslev Hersbøll" userId="84cb32a7-20ae-445e-b3b1-575e09e33d20" providerId="ADAL" clId="{94653E93-545E-46C1-B542-141AEB74DFC9}" dt="2023-10-03T14:50:19.896" v="312" actId="20577"/>
          <ac:spMkLst>
            <pc:docMk/>
            <pc:sldMk cId="2052069472" sldId="264"/>
            <ac:spMk id="2" creationId="{45D20CF3-A70E-C902-510C-D638F6EE5229}"/>
          </ac:spMkLst>
        </pc:spChg>
        <pc:spChg chg="del">
          <ac:chgData name="Amanda Ajslev Hersbøll" userId="84cb32a7-20ae-445e-b3b1-575e09e33d20" providerId="ADAL" clId="{94653E93-545E-46C1-B542-141AEB74DFC9}" dt="2023-10-03T14:50:17.604" v="306" actId="478"/>
          <ac:spMkLst>
            <pc:docMk/>
            <pc:sldMk cId="2052069472" sldId="264"/>
            <ac:spMk id="3" creationId="{9BB0243A-6C24-BFCF-91CB-D5B3912481B2}"/>
          </ac:spMkLst>
        </pc:spChg>
      </pc:sldChg>
      <pc:sldChg chg="new del">
        <pc:chgData name="Amanda Ajslev Hersbøll" userId="84cb32a7-20ae-445e-b3b1-575e09e33d20" providerId="ADAL" clId="{94653E93-545E-46C1-B542-141AEB74DFC9}" dt="2023-10-03T14:53:39.995" v="491" actId="680"/>
        <pc:sldMkLst>
          <pc:docMk/>
          <pc:sldMk cId="1079520559" sldId="265"/>
        </pc:sldMkLst>
      </pc:sldChg>
      <pc:sldChg chg="delSp modSp new mod">
        <pc:chgData name="Amanda Ajslev Hersbøll" userId="84cb32a7-20ae-445e-b3b1-575e09e33d20" providerId="ADAL" clId="{94653E93-545E-46C1-B542-141AEB74DFC9}" dt="2023-10-03T14:54:54.905" v="568" actId="1076"/>
        <pc:sldMkLst>
          <pc:docMk/>
          <pc:sldMk cId="3615903390" sldId="265"/>
        </pc:sldMkLst>
        <pc:spChg chg="mod">
          <ac:chgData name="Amanda Ajslev Hersbøll" userId="84cb32a7-20ae-445e-b3b1-575e09e33d20" providerId="ADAL" clId="{94653E93-545E-46C1-B542-141AEB74DFC9}" dt="2023-10-03T14:54:54.905" v="568" actId="1076"/>
          <ac:spMkLst>
            <pc:docMk/>
            <pc:sldMk cId="3615903390" sldId="265"/>
            <ac:spMk id="2" creationId="{0F3F2B54-256C-07E4-06E1-6E3C04CC359B}"/>
          </ac:spMkLst>
        </pc:spChg>
        <pc:spChg chg="del">
          <ac:chgData name="Amanda Ajslev Hersbøll" userId="84cb32a7-20ae-445e-b3b1-575e09e33d20" providerId="ADAL" clId="{94653E93-545E-46C1-B542-141AEB74DFC9}" dt="2023-10-03T14:54:10.872" v="560" actId="478"/>
          <ac:spMkLst>
            <pc:docMk/>
            <pc:sldMk cId="3615903390" sldId="265"/>
            <ac:spMk id="3" creationId="{4D50AF2A-40A7-8D1F-7A78-2A5F4C29DEEF}"/>
          </ac:spMkLst>
        </pc:spChg>
      </pc:sldChg>
      <pc:sldMasterChg chg="setBg modSldLayout">
        <pc:chgData name="Amanda Ajslev Hersbøll" userId="84cb32a7-20ae-445e-b3b1-575e09e33d20" providerId="ADAL" clId="{94653E93-545E-46C1-B542-141AEB74DFC9}" dt="2023-10-02T07:24:51.791" v="2"/>
        <pc:sldMasterMkLst>
          <pc:docMk/>
          <pc:sldMasterMk cId="0" sldId="2147483696"/>
        </pc:sldMasterMkLst>
        <pc:sldLayoutChg chg="setBg">
          <pc:chgData name="Amanda Ajslev Hersbøll" userId="84cb32a7-20ae-445e-b3b1-575e09e33d20" providerId="ADAL" clId="{94653E93-545E-46C1-B542-141AEB74DFC9}" dt="2023-10-02T07:24:51.791" v="2"/>
          <pc:sldLayoutMkLst>
            <pc:docMk/>
            <pc:sldMasterMk cId="0" sldId="2147483696"/>
            <pc:sldLayoutMk cId="0" sldId="2147483697"/>
          </pc:sldLayoutMkLst>
        </pc:sldLayoutChg>
        <pc:sldLayoutChg chg="setBg">
          <pc:chgData name="Amanda Ajslev Hersbøll" userId="84cb32a7-20ae-445e-b3b1-575e09e33d20" providerId="ADAL" clId="{94653E93-545E-46C1-B542-141AEB74DFC9}" dt="2023-10-02T07:24:51.791" v="2"/>
          <pc:sldLayoutMkLst>
            <pc:docMk/>
            <pc:sldMasterMk cId="0" sldId="2147483696"/>
            <pc:sldLayoutMk cId="0" sldId="2147483698"/>
          </pc:sldLayoutMkLst>
        </pc:sldLayoutChg>
        <pc:sldLayoutChg chg="setBg">
          <pc:chgData name="Amanda Ajslev Hersbøll" userId="84cb32a7-20ae-445e-b3b1-575e09e33d20" providerId="ADAL" clId="{94653E93-545E-46C1-B542-141AEB74DFC9}" dt="2023-10-02T07:24:51.791" v="2"/>
          <pc:sldLayoutMkLst>
            <pc:docMk/>
            <pc:sldMasterMk cId="0" sldId="2147483696"/>
            <pc:sldLayoutMk cId="0" sldId="2147483699"/>
          </pc:sldLayoutMkLst>
        </pc:sldLayoutChg>
        <pc:sldLayoutChg chg="setBg">
          <pc:chgData name="Amanda Ajslev Hersbøll" userId="84cb32a7-20ae-445e-b3b1-575e09e33d20" providerId="ADAL" clId="{94653E93-545E-46C1-B542-141AEB74DFC9}" dt="2023-10-02T07:24:51.791" v="2"/>
          <pc:sldLayoutMkLst>
            <pc:docMk/>
            <pc:sldMasterMk cId="0" sldId="2147483696"/>
            <pc:sldLayoutMk cId="0" sldId="2147483700"/>
          </pc:sldLayoutMkLst>
        </pc:sldLayoutChg>
        <pc:sldLayoutChg chg="setBg">
          <pc:chgData name="Amanda Ajslev Hersbøll" userId="84cb32a7-20ae-445e-b3b1-575e09e33d20" providerId="ADAL" clId="{94653E93-545E-46C1-B542-141AEB74DFC9}" dt="2023-10-02T07:24:51.791" v="2"/>
          <pc:sldLayoutMkLst>
            <pc:docMk/>
            <pc:sldMasterMk cId="0" sldId="2147483696"/>
            <pc:sldLayoutMk cId="0" sldId="2147483701"/>
          </pc:sldLayoutMkLst>
        </pc:sldLayoutChg>
        <pc:sldLayoutChg chg="setBg">
          <pc:chgData name="Amanda Ajslev Hersbøll" userId="84cb32a7-20ae-445e-b3b1-575e09e33d20" providerId="ADAL" clId="{94653E93-545E-46C1-B542-141AEB74DFC9}" dt="2023-10-02T07:24:51.791" v="2"/>
          <pc:sldLayoutMkLst>
            <pc:docMk/>
            <pc:sldMasterMk cId="0" sldId="2147483696"/>
            <pc:sldLayoutMk cId="0" sldId="2147483702"/>
          </pc:sldLayoutMkLst>
        </pc:sldLayoutChg>
        <pc:sldLayoutChg chg="setBg">
          <pc:chgData name="Amanda Ajslev Hersbøll" userId="84cb32a7-20ae-445e-b3b1-575e09e33d20" providerId="ADAL" clId="{94653E93-545E-46C1-B542-141AEB74DFC9}" dt="2023-10-02T07:24:51.791" v="2"/>
          <pc:sldLayoutMkLst>
            <pc:docMk/>
            <pc:sldMasterMk cId="0" sldId="2147483696"/>
            <pc:sldLayoutMk cId="0" sldId="2147483703"/>
          </pc:sldLayoutMkLst>
        </pc:sldLayoutChg>
        <pc:sldLayoutChg chg="setBg">
          <pc:chgData name="Amanda Ajslev Hersbøll" userId="84cb32a7-20ae-445e-b3b1-575e09e33d20" providerId="ADAL" clId="{94653E93-545E-46C1-B542-141AEB74DFC9}" dt="2023-10-02T07:24:51.791" v="2"/>
          <pc:sldLayoutMkLst>
            <pc:docMk/>
            <pc:sldMasterMk cId="0" sldId="2147483696"/>
            <pc:sldLayoutMk cId="0" sldId="2147483704"/>
          </pc:sldLayoutMkLst>
        </pc:sldLayoutChg>
        <pc:sldLayoutChg chg="setBg">
          <pc:chgData name="Amanda Ajslev Hersbøll" userId="84cb32a7-20ae-445e-b3b1-575e09e33d20" providerId="ADAL" clId="{94653E93-545E-46C1-B542-141AEB74DFC9}" dt="2023-10-02T07:24:51.791" v="2"/>
          <pc:sldLayoutMkLst>
            <pc:docMk/>
            <pc:sldMasterMk cId="0" sldId="2147483696"/>
            <pc:sldLayoutMk cId="0" sldId="2147483705"/>
          </pc:sldLayoutMkLst>
        </pc:sldLayoutChg>
        <pc:sldLayoutChg chg="setBg">
          <pc:chgData name="Amanda Ajslev Hersbøll" userId="84cb32a7-20ae-445e-b3b1-575e09e33d20" providerId="ADAL" clId="{94653E93-545E-46C1-B542-141AEB74DFC9}" dt="2023-10-02T07:24:51.791" v="2"/>
          <pc:sldLayoutMkLst>
            <pc:docMk/>
            <pc:sldMasterMk cId="0" sldId="2147483696"/>
            <pc:sldLayoutMk cId="0" sldId="2147483706"/>
          </pc:sldLayoutMkLst>
        </pc:sldLayoutChg>
        <pc:sldLayoutChg chg="setBg">
          <pc:chgData name="Amanda Ajslev Hersbøll" userId="84cb32a7-20ae-445e-b3b1-575e09e33d20" providerId="ADAL" clId="{94653E93-545E-46C1-B542-141AEB74DFC9}" dt="2023-10-02T07:24:51.791" v="2"/>
          <pc:sldLayoutMkLst>
            <pc:docMk/>
            <pc:sldMasterMk cId="0" sldId="2147483696"/>
            <pc:sldLayoutMk cId="0" sldId="2147483707"/>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1160EA64-D806-43AC-9DF2-F8C432F32B4C}"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11/10/2023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583436" y="3143250"/>
            <a:ext cx="4270248" cy="259677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4F7D4976-E339-4826-83B7-FBD03F55ECF8}"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a-DK"/>
              <a:t>Klik for at redigere titeltypografien i masteren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9" name="Date Placeholder 8"/>
          <p:cNvSpPr>
            <a:spLocks noGrp="1"/>
          </p:cNvSpPr>
          <p:nvPr>
            <p:ph type="dt" sz="half" idx="10"/>
          </p:nvPr>
        </p:nvSpPr>
        <p:spPr/>
        <p:txBody>
          <a:bodyPr/>
          <a:lstStyle/>
          <a:p>
            <a:fld id="{D1BE4249-C0D0-4B06-8692-E8BB871AF643}" type="datetimeFigureOut">
              <a:rPr lang="en-US" dirty="0"/>
              <a:t>11/10/2023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11/10/2023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11/10/2023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623A38-DCD8-FF64-4B66-791976D327FB}"/>
              </a:ext>
            </a:extLst>
          </p:cNvPr>
          <p:cNvSpPr>
            <a:spLocks noGrp="1"/>
          </p:cNvSpPr>
          <p:nvPr>
            <p:ph type="ctrTitle"/>
          </p:nvPr>
        </p:nvSpPr>
        <p:spPr/>
        <p:txBody>
          <a:bodyPr/>
          <a:lstStyle/>
          <a:p>
            <a:r>
              <a:rPr lang="da-DK" dirty="0"/>
              <a:t>Partidos </a:t>
            </a:r>
            <a:r>
              <a:rPr lang="da-DK" dirty="0" err="1"/>
              <a:t>políticos</a:t>
            </a:r>
            <a:r>
              <a:rPr lang="da-DK" dirty="0"/>
              <a:t> en </a:t>
            </a:r>
            <a:r>
              <a:rPr lang="da-DK" dirty="0" err="1"/>
              <a:t>España</a:t>
            </a:r>
            <a:r>
              <a:rPr lang="da-DK" dirty="0"/>
              <a:t> </a:t>
            </a:r>
          </a:p>
        </p:txBody>
      </p:sp>
    </p:spTree>
    <p:extLst>
      <p:ext uri="{BB962C8B-B14F-4D97-AF65-F5344CB8AC3E}">
        <p14:creationId xmlns:p14="http://schemas.microsoft.com/office/powerpoint/2010/main" val="30881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221B6-832B-2B1E-D255-F02E2EE60AE5}"/>
              </a:ext>
            </a:extLst>
          </p:cNvPr>
          <p:cNvSpPr>
            <a:spLocks noGrp="1"/>
          </p:cNvSpPr>
          <p:nvPr>
            <p:ph type="title"/>
          </p:nvPr>
        </p:nvSpPr>
        <p:spPr/>
        <p:txBody>
          <a:bodyPr/>
          <a:lstStyle/>
          <a:p>
            <a:r>
              <a:rPr lang="da-DK" dirty="0"/>
              <a:t>Hvor er vi i forløbet?</a:t>
            </a:r>
          </a:p>
        </p:txBody>
      </p:sp>
      <p:sp>
        <p:nvSpPr>
          <p:cNvPr id="3" name="Pladsholder til indhold 2">
            <a:extLst>
              <a:ext uri="{FF2B5EF4-FFF2-40B4-BE49-F238E27FC236}">
                <a16:creationId xmlns:a16="http://schemas.microsoft.com/office/drawing/2014/main" id="{BB23F0D5-19D9-1902-285B-79C3C71995B7}"/>
              </a:ext>
            </a:extLst>
          </p:cNvPr>
          <p:cNvSpPr>
            <a:spLocks noGrp="1"/>
          </p:cNvSpPr>
          <p:nvPr>
            <p:ph idx="1"/>
          </p:nvPr>
        </p:nvSpPr>
        <p:spPr>
          <a:xfrm>
            <a:off x="1765808" y="2529332"/>
            <a:ext cx="8660384" cy="3586615"/>
          </a:xfrm>
        </p:spPr>
        <p:txBody>
          <a:bodyPr>
            <a:normAutofit/>
          </a:bodyPr>
          <a:lstStyle/>
          <a:p>
            <a:pPr marL="0" indent="0">
              <a:buNone/>
            </a:pPr>
            <a:r>
              <a:rPr lang="da-DK" dirty="0"/>
              <a:t>Modul 1: </a:t>
            </a:r>
            <a:r>
              <a:rPr lang="es-ES" dirty="0"/>
              <a:t>¿Qué es la Unión Europea?</a:t>
            </a:r>
            <a:endParaRPr lang="da-DK" dirty="0"/>
          </a:p>
          <a:p>
            <a:pPr marL="0" indent="0">
              <a:buNone/>
            </a:pPr>
            <a:r>
              <a:rPr lang="da-DK" dirty="0"/>
              <a:t>Modul 2: </a:t>
            </a:r>
            <a:r>
              <a:rPr lang="es-ES" sz="1800" dirty="0">
                <a:effectLst/>
                <a:latin typeface="Calibri" panose="020F0502020204030204" pitchFamily="34" charset="0"/>
                <a:ea typeface="Calibri" panose="020F0502020204030204" pitchFamily="34" charset="0"/>
                <a:cs typeface="Times New Roman" panose="02020603050405020304" pitchFamily="18" charset="0"/>
              </a:rPr>
              <a:t>¿Cómo funciona la Unión Europea?</a:t>
            </a:r>
            <a:endParaRPr lang="da-DK" dirty="0"/>
          </a:p>
          <a:p>
            <a:pPr marL="0" indent="0">
              <a:buNone/>
            </a:pPr>
            <a:r>
              <a:rPr lang="da-DK" dirty="0"/>
              <a:t>Modul 3: La Guerra Civil </a:t>
            </a:r>
            <a:r>
              <a:rPr lang="da-DK" dirty="0" err="1"/>
              <a:t>española</a:t>
            </a:r>
            <a:r>
              <a:rPr lang="da-DK" dirty="0"/>
              <a:t> </a:t>
            </a:r>
          </a:p>
          <a:p>
            <a:pPr marL="0" indent="0">
              <a:buNone/>
            </a:pPr>
            <a:r>
              <a:rPr lang="da-DK" dirty="0"/>
              <a:t>Modul 4: Dictadura y </a:t>
            </a:r>
            <a:r>
              <a:rPr lang="da-DK" dirty="0" err="1"/>
              <a:t>transición</a:t>
            </a:r>
            <a:r>
              <a:rPr lang="da-DK" dirty="0"/>
              <a:t> a la </a:t>
            </a:r>
            <a:r>
              <a:rPr lang="da-DK" dirty="0" err="1"/>
              <a:t>democracia</a:t>
            </a:r>
            <a:endParaRPr lang="da-DK" dirty="0"/>
          </a:p>
          <a:p>
            <a:pPr marL="0" indent="0">
              <a:buNone/>
            </a:pPr>
            <a:r>
              <a:rPr lang="da-DK" b="1" dirty="0"/>
              <a:t>Modul 5: Partidos </a:t>
            </a:r>
            <a:r>
              <a:rPr lang="da-DK" b="1" dirty="0" err="1"/>
              <a:t>políticos</a:t>
            </a:r>
            <a:r>
              <a:rPr lang="da-DK" b="1" dirty="0"/>
              <a:t> en España </a:t>
            </a:r>
          </a:p>
          <a:p>
            <a:pPr marL="0" indent="0">
              <a:buNone/>
            </a:pPr>
            <a:r>
              <a:rPr lang="da-DK" dirty="0"/>
              <a:t>Modul 6: </a:t>
            </a:r>
            <a:r>
              <a:rPr lang="es-ES" dirty="0"/>
              <a:t>Los grupos políticos del Parlamento Europeo</a:t>
            </a:r>
            <a:endParaRPr lang="da-DK" dirty="0"/>
          </a:p>
          <a:p>
            <a:pPr marL="0" indent="0">
              <a:buNone/>
            </a:pPr>
            <a:r>
              <a:rPr lang="da-DK" dirty="0"/>
              <a:t>Modul 7: Preparación </a:t>
            </a:r>
            <a:r>
              <a:rPr lang="da-DK" dirty="0" err="1"/>
              <a:t>para</a:t>
            </a:r>
            <a:r>
              <a:rPr lang="da-DK" dirty="0"/>
              <a:t> la </a:t>
            </a:r>
            <a:r>
              <a:rPr lang="da-DK" dirty="0" err="1"/>
              <a:t>sesión</a:t>
            </a:r>
            <a:r>
              <a:rPr lang="da-DK" dirty="0"/>
              <a:t> </a:t>
            </a:r>
            <a:r>
              <a:rPr lang="da-DK" dirty="0" err="1"/>
              <a:t>plenaria</a:t>
            </a:r>
            <a:endParaRPr lang="da-DK" dirty="0"/>
          </a:p>
          <a:p>
            <a:pPr marL="0" indent="0">
              <a:buNone/>
            </a:pPr>
            <a:r>
              <a:rPr lang="da-DK" dirty="0"/>
              <a:t>Modul 8: Sesión </a:t>
            </a:r>
            <a:r>
              <a:rPr lang="da-DK" dirty="0" err="1"/>
              <a:t>plenaria</a:t>
            </a:r>
            <a:r>
              <a:rPr lang="da-DK" dirty="0"/>
              <a:t> </a:t>
            </a:r>
          </a:p>
        </p:txBody>
      </p:sp>
    </p:spTree>
    <p:extLst>
      <p:ext uri="{BB962C8B-B14F-4D97-AF65-F5344CB8AC3E}">
        <p14:creationId xmlns:p14="http://schemas.microsoft.com/office/powerpoint/2010/main" val="31460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D29B47-AAD8-3864-5013-4097B4A1A8AC}"/>
              </a:ext>
            </a:extLst>
          </p:cNvPr>
          <p:cNvSpPr>
            <a:spLocks noGrp="1"/>
          </p:cNvSpPr>
          <p:nvPr>
            <p:ph type="title"/>
          </p:nvPr>
        </p:nvSpPr>
        <p:spPr>
          <a:xfrm>
            <a:off x="2126488" y="588772"/>
            <a:ext cx="7939024" cy="1673352"/>
          </a:xfrm>
        </p:spPr>
        <p:txBody>
          <a:bodyPr>
            <a:normAutofit/>
          </a:bodyPr>
          <a:lstStyle/>
          <a:p>
            <a:r>
              <a:rPr lang="es-ES" dirty="0"/>
              <a:t>Introducción al sistema político español </a:t>
            </a:r>
            <a:endParaRPr lang="da-DK" dirty="0"/>
          </a:p>
        </p:txBody>
      </p:sp>
      <p:sp>
        <p:nvSpPr>
          <p:cNvPr id="3" name="Pladsholder til indhold 2">
            <a:extLst>
              <a:ext uri="{FF2B5EF4-FFF2-40B4-BE49-F238E27FC236}">
                <a16:creationId xmlns:a16="http://schemas.microsoft.com/office/drawing/2014/main" id="{8971F820-DF9C-E72B-5DF7-D2ED485BE17C}"/>
              </a:ext>
            </a:extLst>
          </p:cNvPr>
          <p:cNvSpPr>
            <a:spLocks noGrp="1"/>
          </p:cNvSpPr>
          <p:nvPr>
            <p:ph idx="1"/>
          </p:nvPr>
        </p:nvSpPr>
        <p:spPr>
          <a:xfrm>
            <a:off x="426720" y="2526284"/>
            <a:ext cx="9455912" cy="3742944"/>
          </a:xfrm>
        </p:spPr>
        <p:txBody>
          <a:bodyPr>
            <a:normAutofit/>
          </a:bodyPr>
          <a:lstStyle/>
          <a:p>
            <a:pPr marL="0" indent="0">
              <a:buClrTx/>
              <a:buNone/>
            </a:pPr>
            <a:r>
              <a:rPr lang="da-DK" dirty="0"/>
              <a:t>Sæt ordene til højre ind de rigtige steder i sætningerne nedenfor. Hvert ord skal kun bruges én gang. </a:t>
            </a:r>
            <a:endParaRPr lang="es-ES" dirty="0"/>
          </a:p>
          <a:p>
            <a:pPr marL="0" indent="0">
              <a:buClrTx/>
              <a:buNone/>
            </a:pPr>
            <a:r>
              <a:rPr lang="es-ES" dirty="0"/>
              <a:t>1. España es un Estado __________ con una economía de __________.</a:t>
            </a:r>
          </a:p>
          <a:p>
            <a:pPr marL="0" indent="0">
              <a:buClrTx/>
              <a:buNone/>
            </a:pPr>
            <a:r>
              <a:rPr lang="es-ES" dirty="0"/>
              <a:t>2. España __ un Estado cuya forma política es una __________ parlamentaria.</a:t>
            </a:r>
          </a:p>
          <a:p>
            <a:pPr marL="0" indent="0">
              <a:buClrTx/>
              <a:buNone/>
            </a:pPr>
            <a:r>
              <a:rPr lang="es-ES" dirty="0"/>
              <a:t>3. Los ciudadanos eligen a sus __________ en elecciones universales, libres y __________ cada cuatro años.</a:t>
            </a:r>
          </a:p>
          <a:p>
            <a:pPr marL="0" indent="0">
              <a:buClrTx/>
              <a:buNone/>
            </a:pPr>
            <a:r>
              <a:rPr lang="es-ES" dirty="0"/>
              <a:t>4. La __________ de 1978 __ establecido un Parlamento bicameral.</a:t>
            </a:r>
          </a:p>
          <a:p>
            <a:pPr marL="0" indent="0">
              <a:buClrTx/>
              <a:buNone/>
            </a:pPr>
            <a:r>
              <a:rPr lang="es-ES" dirty="0"/>
              <a:t>5. Las Cortes Generales están formadas por el __________ de los Diputados y __ Senado.</a:t>
            </a:r>
          </a:p>
          <a:p>
            <a:pPr marL="0" indent="0">
              <a:buClrTx/>
              <a:buNone/>
            </a:pPr>
            <a:r>
              <a:rPr lang="es-ES" dirty="0"/>
              <a:t>6. Hay 350 __________ en el Congreso de los Diputados y 259 __________ en el Senado.</a:t>
            </a:r>
          </a:p>
          <a:p>
            <a:pPr marL="0" indent="0">
              <a:buClrTx/>
              <a:buNone/>
            </a:pPr>
            <a:r>
              <a:rPr lang="es-ES" dirty="0"/>
              <a:t>7. Ambas Cámaras representan al pueblo __________.</a:t>
            </a:r>
          </a:p>
          <a:p>
            <a:pPr marL="0" indent="0">
              <a:buClrTx/>
              <a:buNone/>
            </a:pPr>
            <a:endParaRPr lang="da-DK" dirty="0"/>
          </a:p>
        </p:txBody>
      </p:sp>
      <p:sp>
        <p:nvSpPr>
          <p:cNvPr id="4" name="Tekstfelt 3">
            <a:extLst>
              <a:ext uri="{FF2B5EF4-FFF2-40B4-BE49-F238E27FC236}">
                <a16:creationId xmlns:a16="http://schemas.microsoft.com/office/drawing/2014/main" id="{C6E7F4B6-DE15-0DC0-1174-8B56B4324E29}"/>
              </a:ext>
            </a:extLst>
          </p:cNvPr>
          <p:cNvSpPr txBox="1"/>
          <p:nvPr/>
        </p:nvSpPr>
        <p:spPr>
          <a:xfrm>
            <a:off x="9987280" y="2526284"/>
            <a:ext cx="2011680" cy="3693319"/>
          </a:xfrm>
          <a:custGeom>
            <a:avLst/>
            <a:gdLst>
              <a:gd name="connsiteX0" fmla="*/ 0 w 2011680"/>
              <a:gd name="connsiteY0" fmla="*/ 0 h 3693319"/>
              <a:gd name="connsiteX1" fmla="*/ 2011680 w 2011680"/>
              <a:gd name="connsiteY1" fmla="*/ 0 h 3693319"/>
              <a:gd name="connsiteX2" fmla="*/ 2011680 w 2011680"/>
              <a:gd name="connsiteY2" fmla="*/ 3693319 h 3693319"/>
              <a:gd name="connsiteX3" fmla="*/ 0 w 2011680"/>
              <a:gd name="connsiteY3" fmla="*/ 3693319 h 3693319"/>
              <a:gd name="connsiteX4" fmla="*/ 0 w 2011680"/>
              <a:gd name="connsiteY4" fmla="*/ 0 h 3693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1680" h="3693319" extrusionOk="0">
                <a:moveTo>
                  <a:pt x="0" y="0"/>
                </a:moveTo>
                <a:cubicBezTo>
                  <a:pt x="874598" y="-155874"/>
                  <a:pt x="1356016" y="136912"/>
                  <a:pt x="2011680" y="0"/>
                </a:cubicBezTo>
                <a:cubicBezTo>
                  <a:pt x="2179916" y="832310"/>
                  <a:pt x="1956076" y="2553407"/>
                  <a:pt x="2011680" y="3693319"/>
                </a:cubicBezTo>
                <a:cubicBezTo>
                  <a:pt x="1492650" y="3543936"/>
                  <a:pt x="255679" y="3755047"/>
                  <a:pt x="0" y="3693319"/>
                </a:cubicBezTo>
                <a:cubicBezTo>
                  <a:pt x="-104667" y="2242201"/>
                  <a:pt x="-3946" y="1334423"/>
                  <a:pt x="0" y="0"/>
                </a:cubicBezTo>
                <a:close/>
              </a:path>
            </a:pathLst>
          </a:custGeom>
          <a:noFill/>
          <a:ln w="19050">
            <a:solidFill>
              <a:schemeClr val="tx1"/>
            </a:solidFill>
            <a:extLst>
              <a:ext uri="{C807C97D-BFC1-408E-A445-0C87EB9F89A2}">
                <ask:lineSketchStyleProps xmlns:ask="http://schemas.microsoft.com/office/drawing/2018/sketchyshapes" sd="2613947964">
                  <a:prstGeom prst="rect">
                    <a:avLst/>
                  </a:prstGeom>
                  <ask:type>
                    <ask:lineSketchCurved/>
                  </ask:type>
                </ask:lineSketchStyleProps>
              </a:ext>
            </a:extLst>
          </a:ln>
        </p:spPr>
        <p:txBody>
          <a:bodyPr wrap="square" rtlCol="0">
            <a:spAutoFit/>
          </a:bodyPr>
          <a:lstStyle/>
          <a:p>
            <a:pPr algn="ctr"/>
            <a:r>
              <a:rPr lang="da-DK" dirty="0" err="1"/>
              <a:t>Congreso</a:t>
            </a:r>
            <a:endParaRPr lang="da-DK" dirty="0"/>
          </a:p>
          <a:p>
            <a:pPr algn="ctr"/>
            <a:r>
              <a:rPr lang="da-DK" dirty="0" err="1"/>
              <a:t>secretas</a:t>
            </a:r>
            <a:r>
              <a:rPr lang="da-DK" dirty="0"/>
              <a:t> </a:t>
            </a:r>
          </a:p>
          <a:p>
            <a:pPr algn="ctr"/>
            <a:r>
              <a:rPr lang="da-DK" dirty="0" err="1"/>
              <a:t>senadores</a:t>
            </a:r>
            <a:endParaRPr lang="da-DK" dirty="0"/>
          </a:p>
          <a:p>
            <a:pPr algn="ctr"/>
            <a:r>
              <a:rPr lang="da-DK" dirty="0"/>
              <a:t>ha </a:t>
            </a:r>
          </a:p>
          <a:p>
            <a:pPr algn="ctr"/>
            <a:r>
              <a:rPr lang="da-DK" dirty="0" err="1"/>
              <a:t>democrático</a:t>
            </a:r>
            <a:endParaRPr lang="da-DK" dirty="0"/>
          </a:p>
          <a:p>
            <a:pPr algn="ctr"/>
            <a:r>
              <a:rPr lang="da-DK" dirty="0" err="1"/>
              <a:t>Constitución</a:t>
            </a:r>
            <a:endParaRPr lang="da-DK" dirty="0"/>
          </a:p>
          <a:p>
            <a:pPr algn="ctr"/>
            <a:r>
              <a:rPr lang="da-DK" dirty="0"/>
              <a:t>es </a:t>
            </a:r>
          </a:p>
          <a:p>
            <a:pPr algn="ctr"/>
            <a:r>
              <a:rPr lang="da-DK" dirty="0" err="1"/>
              <a:t>español</a:t>
            </a:r>
            <a:endParaRPr lang="da-DK" dirty="0"/>
          </a:p>
          <a:p>
            <a:pPr algn="ctr"/>
            <a:r>
              <a:rPr lang="da-DK" dirty="0" err="1"/>
              <a:t>mercado</a:t>
            </a:r>
            <a:r>
              <a:rPr lang="da-DK" dirty="0"/>
              <a:t> </a:t>
            </a:r>
          </a:p>
          <a:p>
            <a:pPr algn="ctr"/>
            <a:r>
              <a:rPr lang="da-DK" dirty="0"/>
              <a:t>el</a:t>
            </a:r>
          </a:p>
          <a:p>
            <a:pPr algn="ctr"/>
            <a:r>
              <a:rPr lang="da-DK" dirty="0" err="1"/>
              <a:t>monarquía</a:t>
            </a:r>
            <a:endParaRPr lang="da-DK" dirty="0"/>
          </a:p>
          <a:p>
            <a:pPr algn="ctr"/>
            <a:r>
              <a:rPr lang="da-DK" dirty="0" err="1"/>
              <a:t>diputados</a:t>
            </a:r>
            <a:endParaRPr lang="da-DK" dirty="0"/>
          </a:p>
          <a:p>
            <a:pPr algn="ctr"/>
            <a:r>
              <a:rPr lang="da-DK" dirty="0" err="1"/>
              <a:t>representantes</a:t>
            </a:r>
            <a:r>
              <a:rPr lang="da-DK" dirty="0"/>
              <a:t>  </a:t>
            </a:r>
          </a:p>
        </p:txBody>
      </p:sp>
    </p:spTree>
    <p:extLst>
      <p:ext uri="{BB962C8B-B14F-4D97-AF65-F5344CB8AC3E}">
        <p14:creationId xmlns:p14="http://schemas.microsoft.com/office/powerpoint/2010/main" val="342393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4DFB97-41B9-5661-E631-B592C769A915}"/>
              </a:ext>
            </a:extLst>
          </p:cNvPr>
          <p:cNvSpPr>
            <a:spLocks noGrp="1"/>
          </p:cNvSpPr>
          <p:nvPr>
            <p:ph type="title"/>
          </p:nvPr>
        </p:nvSpPr>
        <p:spPr>
          <a:xfrm>
            <a:off x="804672" y="964692"/>
            <a:ext cx="3066937" cy="1188720"/>
          </a:xfrm>
        </p:spPr>
        <p:txBody>
          <a:bodyPr>
            <a:normAutofit/>
          </a:bodyPr>
          <a:lstStyle/>
          <a:p>
            <a:r>
              <a:rPr lang="da-DK" sz="2000"/>
              <a:t>Introduktion til politiske skillelinjer</a:t>
            </a:r>
          </a:p>
        </p:txBody>
      </p:sp>
      <p:sp>
        <p:nvSpPr>
          <p:cNvPr id="3" name="Pladsholder til indhold 2">
            <a:extLst>
              <a:ext uri="{FF2B5EF4-FFF2-40B4-BE49-F238E27FC236}">
                <a16:creationId xmlns:a16="http://schemas.microsoft.com/office/drawing/2014/main" id="{96BA66D2-D6F8-66D5-33BD-1C7CC3ACA973}"/>
              </a:ext>
            </a:extLst>
          </p:cNvPr>
          <p:cNvSpPr>
            <a:spLocks noGrp="1"/>
          </p:cNvSpPr>
          <p:nvPr>
            <p:ph idx="1"/>
          </p:nvPr>
        </p:nvSpPr>
        <p:spPr>
          <a:xfrm>
            <a:off x="812386" y="2414524"/>
            <a:ext cx="3063765" cy="3407156"/>
          </a:xfrm>
          <a:custGeom>
            <a:avLst/>
            <a:gdLst>
              <a:gd name="connsiteX0" fmla="*/ 0 w 3255264"/>
              <a:gd name="connsiteY0" fmla="*/ 0 h 3101983"/>
              <a:gd name="connsiteX1" fmla="*/ 3255264 w 3255264"/>
              <a:gd name="connsiteY1" fmla="*/ 0 h 3101983"/>
              <a:gd name="connsiteX2" fmla="*/ 3255264 w 3255264"/>
              <a:gd name="connsiteY2" fmla="*/ 3101983 h 3101983"/>
              <a:gd name="connsiteX3" fmla="*/ 0 w 3255264"/>
              <a:gd name="connsiteY3" fmla="*/ 3101983 h 3101983"/>
              <a:gd name="connsiteX4" fmla="*/ 0 w 3255264"/>
              <a:gd name="connsiteY4" fmla="*/ 0 h 3101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5264" h="3101983" fill="none" extrusionOk="0">
                <a:moveTo>
                  <a:pt x="0" y="0"/>
                </a:moveTo>
                <a:cubicBezTo>
                  <a:pt x="1189655" y="141433"/>
                  <a:pt x="2200023" y="154411"/>
                  <a:pt x="3255264" y="0"/>
                </a:cubicBezTo>
                <a:cubicBezTo>
                  <a:pt x="3399128" y="521955"/>
                  <a:pt x="3128279" y="2756248"/>
                  <a:pt x="3255264" y="3101983"/>
                </a:cubicBezTo>
                <a:cubicBezTo>
                  <a:pt x="2128258" y="2947399"/>
                  <a:pt x="1501396" y="2946956"/>
                  <a:pt x="0" y="3101983"/>
                </a:cubicBezTo>
                <a:cubicBezTo>
                  <a:pt x="-138236" y="1713950"/>
                  <a:pt x="-150485" y="1479137"/>
                  <a:pt x="0" y="0"/>
                </a:cubicBezTo>
                <a:close/>
              </a:path>
              <a:path w="3255264" h="3101983" stroke="0" extrusionOk="0">
                <a:moveTo>
                  <a:pt x="0" y="0"/>
                </a:moveTo>
                <a:cubicBezTo>
                  <a:pt x="596046" y="-133925"/>
                  <a:pt x="2919908" y="24135"/>
                  <a:pt x="3255264" y="0"/>
                </a:cubicBezTo>
                <a:cubicBezTo>
                  <a:pt x="3233763" y="1105628"/>
                  <a:pt x="3118481" y="2587755"/>
                  <a:pt x="3255264" y="3101983"/>
                </a:cubicBezTo>
                <a:cubicBezTo>
                  <a:pt x="1996472" y="3271094"/>
                  <a:pt x="1612538" y="2986524"/>
                  <a:pt x="0" y="3101983"/>
                </a:cubicBezTo>
                <a:cubicBezTo>
                  <a:pt x="-64634" y="2548579"/>
                  <a:pt x="-168046" y="634242"/>
                  <a:pt x="0" y="0"/>
                </a:cubicBezTo>
                <a:close/>
              </a:path>
            </a:pathLst>
          </a:custGeom>
        </p:spPr>
        <p:txBody>
          <a:bodyPr>
            <a:normAutofit fontScale="92500" lnSpcReduction="10000"/>
          </a:bodyPr>
          <a:lstStyle/>
          <a:p>
            <a:pPr>
              <a:buClrTx/>
            </a:pPr>
            <a:r>
              <a:rPr lang="da-DK" dirty="0"/>
              <a:t>Hvad er fordelingspolitik, og hvad er værdipolitik?</a:t>
            </a:r>
          </a:p>
          <a:p>
            <a:pPr>
              <a:buClrTx/>
            </a:pPr>
            <a:r>
              <a:rPr lang="da-DK" dirty="0"/>
              <a:t>Hvad betyder ‘venstre’ og ‘højre’ her?</a:t>
            </a:r>
          </a:p>
          <a:p>
            <a:pPr>
              <a:buClrTx/>
            </a:pPr>
            <a:r>
              <a:rPr lang="da-DK" dirty="0"/>
              <a:t>Hvordan skal denne model forstås?</a:t>
            </a:r>
          </a:p>
          <a:p>
            <a:pPr>
              <a:buClrTx/>
            </a:pPr>
            <a:r>
              <a:rPr lang="da-DK" dirty="0"/>
              <a:t>Hvad siger modellen om de danske partiers holdninger og politik?</a:t>
            </a:r>
          </a:p>
          <a:p>
            <a:pPr>
              <a:buClrTx/>
            </a:pPr>
            <a:r>
              <a:rPr lang="da-DK" dirty="0"/>
              <a:t>Hvilke to partier mangler i modellen, og hvor ville I placere dem?</a:t>
            </a:r>
          </a:p>
          <a:p>
            <a:endParaRPr lang="da-DK" dirty="0"/>
          </a:p>
        </p:txBody>
      </p:sp>
      <p:sp>
        <p:nvSpPr>
          <p:cNvPr id="10" name="Rectangle 9">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lede 4" descr="Et billede, der indeholder tekst, skærmbillede, diagram, Font/skrifttype&#10;&#10;Automatisk genereret beskrivelse">
            <a:extLst>
              <a:ext uri="{FF2B5EF4-FFF2-40B4-BE49-F238E27FC236}">
                <a16:creationId xmlns:a16="http://schemas.microsoft.com/office/drawing/2014/main" id="{253D4B27-D889-A9E2-CBD1-5AFD24E6A2A4}"/>
              </a:ext>
            </a:extLst>
          </p:cNvPr>
          <p:cNvPicPr>
            <a:picLocks noChangeAspect="1"/>
          </p:cNvPicPr>
          <p:nvPr/>
        </p:nvPicPr>
        <p:blipFill>
          <a:blip r:embed="rId2"/>
          <a:stretch>
            <a:fillRect/>
          </a:stretch>
        </p:blipFill>
        <p:spPr>
          <a:xfrm>
            <a:off x="5456091" y="1293275"/>
            <a:ext cx="4961613" cy="4279392"/>
          </a:xfrm>
          <a:prstGeom prst="rect">
            <a:avLst/>
          </a:prstGeom>
        </p:spPr>
      </p:pic>
      <p:sp>
        <p:nvSpPr>
          <p:cNvPr id="6" name="Tekstfelt 5">
            <a:extLst>
              <a:ext uri="{FF2B5EF4-FFF2-40B4-BE49-F238E27FC236}">
                <a16:creationId xmlns:a16="http://schemas.microsoft.com/office/drawing/2014/main" id="{3831D9B6-BD5A-49F1-4F5C-5250030AC108}"/>
              </a:ext>
            </a:extLst>
          </p:cNvPr>
          <p:cNvSpPr txBox="1"/>
          <p:nvPr/>
        </p:nvSpPr>
        <p:spPr>
          <a:xfrm>
            <a:off x="8910320" y="6106160"/>
            <a:ext cx="2469294" cy="276999"/>
          </a:xfrm>
          <a:prstGeom prst="rect">
            <a:avLst/>
          </a:prstGeom>
          <a:noFill/>
        </p:spPr>
        <p:txBody>
          <a:bodyPr wrap="square" rtlCol="0">
            <a:spAutoFit/>
          </a:bodyPr>
          <a:lstStyle/>
          <a:p>
            <a:pPr algn="r"/>
            <a:r>
              <a:rPr lang="da-DK" sz="1200" dirty="0"/>
              <a:t>Kilde: systime</a:t>
            </a:r>
          </a:p>
        </p:txBody>
      </p:sp>
    </p:spTree>
    <p:extLst>
      <p:ext uri="{BB962C8B-B14F-4D97-AF65-F5344CB8AC3E}">
        <p14:creationId xmlns:p14="http://schemas.microsoft.com/office/powerpoint/2010/main" val="2470678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D9B6CF-87DD-47C7-B38D-7C5353D4D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B0CB479-BCA6-FBF8-7A63-C81E1F6BD406}"/>
              </a:ext>
            </a:extLst>
          </p:cNvPr>
          <p:cNvSpPr>
            <a:spLocks noGrp="1"/>
          </p:cNvSpPr>
          <p:nvPr>
            <p:ph type="title"/>
          </p:nvPr>
        </p:nvSpPr>
        <p:spPr>
          <a:xfrm>
            <a:off x="804673" y="802767"/>
            <a:ext cx="3044952" cy="1898904"/>
          </a:xfrm>
        </p:spPr>
        <p:txBody>
          <a:bodyPr vert="horz" lIns="274320" tIns="182880" rIns="274320" bIns="182880" rtlCol="0" anchor="ctr" anchorCtr="1">
            <a:normAutofit/>
          </a:bodyPr>
          <a:lstStyle/>
          <a:p>
            <a:r>
              <a:rPr lang="en-US" sz="2600" dirty="0" err="1"/>
              <a:t>Elecciones</a:t>
            </a:r>
            <a:r>
              <a:rPr lang="en-US" sz="2600" dirty="0"/>
              <a:t> </a:t>
            </a:r>
            <a:r>
              <a:rPr lang="en-US" sz="2600" dirty="0" err="1"/>
              <a:t>generales</a:t>
            </a:r>
            <a:r>
              <a:rPr lang="en-US" sz="2600" dirty="0"/>
              <a:t> </a:t>
            </a:r>
            <a:r>
              <a:rPr lang="en-US" sz="2600" dirty="0" err="1"/>
              <a:t>en</a:t>
            </a:r>
            <a:r>
              <a:rPr lang="en-US" sz="2600" dirty="0"/>
              <a:t> </a:t>
            </a:r>
            <a:r>
              <a:rPr lang="en-US" sz="2600" dirty="0" err="1"/>
              <a:t>españa</a:t>
            </a:r>
            <a:r>
              <a:rPr lang="en-US" sz="2600" dirty="0"/>
              <a:t> – </a:t>
            </a:r>
            <a:r>
              <a:rPr lang="en-US" sz="2600" dirty="0" err="1"/>
              <a:t>julio</a:t>
            </a:r>
            <a:r>
              <a:rPr lang="en-US" sz="2600" dirty="0"/>
              <a:t> 2023</a:t>
            </a:r>
          </a:p>
        </p:txBody>
      </p:sp>
      <p:sp>
        <p:nvSpPr>
          <p:cNvPr id="12" name="Rectangle 11">
            <a:extLst>
              <a:ext uri="{FF2B5EF4-FFF2-40B4-BE49-F238E27FC236}">
                <a16:creationId xmlns:a16="http://schemas.microsoft.com/office/drawing/2014/main" id="{EFE2328B-DA12-4B90-BD82-3CCF13AF6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640080"/>
            <a:ext cx="689762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77FF0B6-332F-4842-A5F8-EA360BD5F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0412" y="802767"/>
            <a:ext cx="6565392" cy="493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ladsholder til indhold 4" descr="Et billede, der indeholder tekst, skærmbillede, Font/skrifttype, nummer/tal&#10;&#10;Automatisk genereret beskrivelse">
            <a:extLst>
              <a:ext uri="{FF2B5EF4-FFF2-40B4-BE49-F238E27FC236}">
                <a16:creationId xmlns:a16="http://schemas.microsoft.com/office/drawing/2014/main" id="{C880DB11-898E-C452-2D3F-7185C09A5A4E}"/>
              </a:ext>
            </a:extLst>
          </p:cNvPr>
          <p:cNvPicPr>
            <a:picLocks noGrp="1" noChangeAspect="1"/>
          </p:cNvPicPr>
          <p:nvPr>
            <p:ph idx="1"/>
          </p:nvPr>
        </p:nvPicPr>
        <p:blipFill>
          <a:blip r:embed="rId2"/>
          <a:stretch>
            <a:fillRect/>
          </a:stretch>
        </p:blipFill>
        <p:spPr>
          <a:xfrm>
            <a:off x="5913142" y="1122807"/>
            <a:ext cx="4379932" cy="4297680"/>
          </a:xfrm>
          <a:prstGeom prst="rect">
            <a:avLst/>
          </a:prstGeom>
        </p:spPr>
      </p:pic>
      <p:sp>
        <p:nvSpPr>
          <p:cNvPr id="6" name="Pladsholder til indhold 2">
            <a:extLst>
              <a:ext uri="{FF2B5EF4-FFF2-40B4-BE49-F238E27FC236}">
                <a16:creationId xmlns:a16="http://schemas.microsoft.com/office/drawing/2014/main" id="{04083C60-1268-F68E-E5E8-8DD49F1761C6}"/>
              </a:ext>
            </a:extLst>
          </p:cNvPr>
          <p:cNvSpPr txBox="1">
            <a:spLocks/>
          </p:cNvSpPr>
          <p:nvPr/>
        </p:nvSpPr>
        <p:spPr>
          <a:xfrm>
            <a:off x="804673" y="2980943"/>
            <a:ext cx="3044952" cy="292227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a:buClr>
                <a:schemeClr val="tx1"/>
              </a:buClr>
            </a:pPr>
            <a:r>
              <a:rPr lang="en-US" dirty="0" err="1">
                <a:solidFill>
                  <a:schemeClr val="tx1"/>
                </a:solidFill>
              </a:rPr>
              <a:t>Hvilket</a:t>
            </a:r>
            <a:r>
              <a:rPr lang="en-US" dirty="0">
                <a:solidFill>
                  <a:schemeClr val="tx1"/>
                </a:solidFill>
              </a:rPr>
              <a:t> parti </a:t>
            </a:r>
            <a:r>
              <a:rPr lang="en-US" dirty="0" err="1">
                <a:solidFill>
                  <a:schemeClr val="tx1"/>
                </a:solidFill>
              </a:rPr>
              <a:t>blev</a:t>
            </a:r>
            <a:r>
              <a:rPr lang="en-US" dirty="0">
                <a:solidFill>
                  <a:schemeClr val="tx1"/>
                </a:solidFill>
              </a:rPr>
              <a:t> </a:t>
            </a:r>
            <a:r>
              <a:rPr lang="en-US" dirty="0" err="1">
                <a:solidFill>
                  <a:schemeClr val="tx1"/>
                </a:solidFill>
              </a:rPr>
              <a:t>størst</a:t>
            </a:r>
            <a:r>
              <a:rPr lang="en-US" dirty="0">
                <a:solidFill>
                  <a:schemeClr val="tx1"/>
                </a:solidFill>
              </a:rPr>
              <a:t>? </a:t>
            </a:r>
            <a:r>
              <a:rPr lang="en-US" dirty="0" err="1">
                <a:solidFill>
                  <a:schemeClr val="tx1"/>
                </a:solidFill>
              </a:rPr>
              <a:t>Hvor</a:t>
            </a:r>
            <a:r>
              <a:rPr lang="en-US" dirty="0">
                <a:solidFill>
                  <a:schemeClr val="tx1"/>
                </a:solidFill>
              </a:rPr>
              <a:t> mange </a:t>
            </a:r>
            <a:r>
              <a:rPr lang="en-US" dirty="0" err="1">
                <a:solidFill>
                  <a:schemeClr val="tx1"/>
                </a:solidFill>
              </a:rPr>
              <a:t>procent</a:t>
            </a:r>
            <a:r>
              <a:rPr lang="en-US" dirty="0">
                <a:solidFill>
                  <a:schemeClr val="tx1"/>
                </a:solidFill>
              </a:rPr>
              <a:t> </a:t>
            </a:r>
            <a:r>
              <a:rPr lang="en-US" dirty="0" err="1">
                <a:solidFill>
                  <a:schemeClr val="tx1"/>
                </a:solidFill>
              </a:rPr>
              <a:t>af</a:t>
            </a:r>
            <a:r>
              <a:rPr lang="en-US" dirty="0">
                <a:solidFill>
                  <a:schemeClr val="tx1"/>
                </a:solidFill>
              </a:rPr>
              <a:t> </a:t>
            </a:r>
            <a:r>
              <a:rPr lang="en-US" dirty="0" err="1">
                <a:solidFill>
                  <a:schemeClr val="tx1"/>
                </a:solidFill>
              </a:rPr>
              <a:t>stemmerne</a:t>
            </a:r>
            <a:r>
              <a:rPr lang="en-US" dirty="0">
                <a:solidFill>
                  <a:schemeClr val="tx1"/>
                </a:solidFill>
              </a:rPr>
              <a:t> </a:t>
            </a:r>
            <a:r>
              <a:rPr lang="en-US" dirty="0" err="1">
                <a:solidFill>
                  <a:schemeClr val="tx1"/>
                </a:solidFill>
              </a:rPr>
              <a:t>fik</a:t>
            </a:r>
            <a:r>
              <a:rPr lang="en-US" dirty="0">
                <a:solidFill>
                  <a:schemeClr val="tx1"/>
                </a:solidFill>
              </a:rPr>
              <a:t> de?</a:t>
            </a:r>
          </a:p>
          <a:p>
            <a:pPr>
              <a:buClr>
                <a:schemeClr val="tx1"/>
              </a:buClr>
            </a:pPr>
            <a:r>
              <a:rPr lang="en-US" dirty="0" err="1">
                <a:solidFill>
                  <a:schemeClr val="tx1"/>
                </a:solidFill>
              </a:rPr>
              <a:t>Hvilket</a:t>
            </a:r>
            <a:r>
              <a:rPr lang="en-US" dirty="0">
                <a:solidFill>
                  <a:schemeClr val="tx1"/>
                </a:solidFill>
              </a:rPr>
              <a:t> parti </a:t>
            </a:r>
            <a:r>
              <a:rPr lang="en-US" dirty="0" err="1">
                <a:solidFill>
                  <a:schemeClr val="tx1"/>
                </a:solidFill>
              </a:rPr>
              <a:t>gik</a:t>
            </a:r>
            <a:r>
              <a:rPr lang="en-US" dirty="0">
                <a:solidFill>
                  <a:schemeClr val="tx1"/>
                </a:solidFill>
              </a:rPr>
              <a:t> </a:t>
            </a:r>
            <a:r>
              <a:rPr lang="en-US" dirty="0" err="1">
                <a:solidFill>
                  <a:schemeClr val="tx1"/>
                </a:solidFill>
              </a:rPr>
              <a:t>mest</a:t>
            </a:r>
            <a:r>
              <a:rPr lang="en-US" dirty="0">
                <a:solidFill>
                  <a:schemeClr val="tx1"/>
                </a:solidFill>
              </a:rPr>
              <a:t> </a:t>
            </a:r>
            <a:r>
              <a:rPr lang="en-US" dirty="0" err="1">
                <a:solidFill>
                  <a:schemeClr val="tx1"/>
                </a:solidFill>
              </a:rPr>
              <a:t>frem</a:t>
            </a:r>
            <a:r>
              <a:rPr lang="en-US" dirty="0">
                <a:solidFill>
                  <a:schemeClr val="tx1"/>
                </a:solidFill>
              </a:rPr>
              <a:t> i forhold </a:t>
            </a:r>
            <a:r>
              <a:rPr lang="en-US" dirty="0" err="1">
                <a:solidFill>
                  <a:schemeClr val="tx1"/>
                </a:solidFill>
              </a:rPr>
              <a:t>til</a:t>
            </a:r>
            <a:r>
              <a:rPr lang="en-US" dirty="0">
                <a:solidFill>
                  <a:schemeClr val="tx1"/>
                </a:solidFill>
              </a:rPr>
              <a:t> </a:t>
            </a:r>
            <a:r>
              <a:rPr lang="en-US" dirty="0" err="1">
                <a:solidFill>
                  <a:schemeClr val="tx1"/>
                </a:solidFill>
              </a:rPr>
              <a:t>antallet</a:t>
            </a:r>
            <a:r>
              <a:rPr lang="en-US" dirty="0">
                <a:solidFill>
                  <a:schemeClr val="tx1"/>
                </a:solidFill>
              </a:rPr>
              <a:t> </a:t>
            </a:r>
            <a:r>
              <a:rPr lang="en-US" dirty="0" err="1">
                <a:solidFill>
                  <a:schemeClr val="tx1"/>
                </a:solidFill>
              </a:rPr>
              <a:t>af</a:t>
            </a:r>
            <a:r>
              <a:rPr lang="en-US" dirty="0">
                <a:solidFill>
                  <a:schemeClr val="tx1"/>
                </a:solidFill>
              </a:rPr>
              <a:t> </a:t>
            </a:r>
            <a:r>
              <a:rPr lang="en-US" dirty="0" err="1">
                <a:solidFill>
                  <a:schemeClr val="tx1"/>
                </a:solidFill>
              </a:rPr>
              <a:t>mandater</a:t>
            </a:r>
            <a:r>
              <a:rPr lang="en-US" dirty="0">
                <a:solidFill>
                  <a:schemeClr val="tx1"/>
                </a:solidFill>
              </a:rPr>
              <a:t>/</a:t>
            </a:r>
            <a:r>
              <a:rPr lang="en-US" i="1" dirty="0" err="1">
                <a:solidFill>
                  <a:schemeClr val="tx1"/>
                </a:solidFill>
              </a:rPr>
              <a:t>escaños</a:t>
            </a:r>
            <a:r>
              <a:rPr lang="en-US" dirty="0">
                <a:solidFill>
                  <a:schemeClr val="tx1"/>
                </a:solidFill>
              </a:rPr>
              <a:t>? </a:t>
            </a:r>
            <a:r>
              <a:rPr lang="en-US" dirty="0" err="1">
                <a:solidFill>
                  <a:schemeClr val="tx1"/>
                </a:solidFill>
              </a:rPr>
              <a:t>Hvor</a:t>
            </a:r>
            <a:r>
              <a:rPr lang="en-US" dirty="0">
                <a:solidFill>
                  <a:schemeClr val="tx1"/>
                </a:solidFill>
              </a:rPr>
              <a:t> mange </a:t>
            </a:r>
            <a:r>
              <a:rPr lang="en-US" dirty="0" err="1">
                <a:solidFill>
                  <a:schemeClr val="tx1"/>
                </a:solidFill>
              </a:rPr>
              <a:t>gik</a:t>
            </a:r>
            <a:r>
              <a:rPr lang="en-US" dirty="0">
                <a:solidFill>
                  <a:schemeClr val="tx1"/>
                </a:solidFill>
              </a:rPr>
              <a:t> de </a:t>
            </a:r>
            <a:r>
              <a:rPr lang="en-US" dirty="0" err="1">
                <a:solidFill>
                  <a:schemeClr val="tx1"/>
                </a:solidFill>
              </a:rPr>
              <a:t>frem</a:t>
            </a:r>
            <a:r>
              <a:rPr lang="en-US" dirty="0">
                <a:solidFill>
                  <a:schemeClr val="tx1"/>
                </a:solidFill>
              </a:rPr>
              <a:t> med? </a:t>
            </a:r>
          </a:p>
          <a:p>
            <a:pPr>
              <a:buClr>
                <a:schemeClr val="tx1"/>
              </a:buClr>
            </a:pPr>
            <a:r>
              <a:rPr lang="en-US" dirty="0" err="1">
                <a:solidFill>
                  <a:schemeClr val="tx1"/>
                </a:solidFill>
              </a:rPr>
              <a:t>Hvilket</a:t>
            </a:r>
            <a:r>
              <a:rPr lang="en-US" dirty="0">
                <a:solidFill>
                  <a:schemeClr val="tx1"/>
                </a:solidFill>
              </a:rPr>
              <a:t> parti </a:t>
            </a:r>
            <a:r>
              <a:rPr lang="en-US" dirty="0" err="1">
                <a:solidFill>
                  <a:schemeClr val="tx1"/>
                </a:solidFill>
              </a:rPr>
              <a:t>gik</a:t>
            </a:r>
            <a:r>
              <a:rPr lang="en-US" dirty="0">
                <a:solidFill>
                  <a:schemeClr val="tx1"/>
                </a:solidFill>
              </a:rPr>
              <a:t> </a:t>
            </a:r>
            <a:r>
              <a:rPr lang="en-US" dirty="0" err="1">
                <a:solidFill>
                  <a:schemeClr val="tx1"/>
                </a:solidFill>
              </a:rPr>
              <a:t>mest</a:t>
            </a:r>
            <a:r>
              <a:rPr lang="en-US" dirty="0">
                <a:solidFill>
                  <a:schemeClr val="tx1"/>
                </a:solidFill>
              </a:rPr>
              <a:t> </a:t>
            </a:r>
            <a:r>
              <a:rPr lang="en-US" dirty="0" err="1">
                <a:solidFill>
                  <a:schemeClr val="tx1"/>
                </a:solidFill>
              </a:rPr>
              <a:t>tilbage</a:t>
            </a:r>
            <a:r>
              <a:rPr lang="en-US" dirty="0">
                <a:solidFill>
                  <a:schemeClr val="tx1"/>
                </a:solidFill>
              </a:rPr>
              <a:t> i forhold </a:t>
            </a:r>
            <a:r>
              <a:rPr lang="en-US" dirty="0" err="1">
                <a:solidFill>
                  <a:schemeClr val="tx1"/>
                </a:solidFill>
              </a:rPr>
              <a:t>til</a:t>
            </a:r>
            <a:r>
              <a:rPr lang="en-US" dirty="0">
                <a:solidFill>
                  <a:schemeClr val="tx1"/>
                </a:solidFill>
              </a:rPr>
              <a:t> </a:t>
            </a:r>
            <a:r>
              <a:rPr lang="en-US" dirty="0" err="1">
                <a:solidFill>
                  <a:schemeClr val="tx1"/>
                </a:solidFill>
              </a:rPr>
              <a:t>antallet</a:t>
            </a:r>
            <a:r>
              <a:rPr lang="en-US" dirty="0">
                <a:solidFill>
                  <a:schemeClr val="tx1"/>
                </a:solidFill>
              </a:rPr>
              <a:t> </a:t>
            </a:r>
            <a:r>
              <a:rPr lang="en-US" dirty="0" err="1">
                <a:solidFill>
                  <a:schemeClr val="tx1"/>
                </a:solidFill>
              </a:rPr>
              <a:t>af</a:t>
            </a:r>
            <a:r>
              <a:rPr lang="en-US" dirty="0">
                <a:solidFill>
                  <a:schemeClr val="tx1"/>
                </a:solidFill>
              </a:rPr>
              <a:t> </a:t>
            </a:r>
            <a:r>
              <a:rPr lang="en-US" dirty="0" err="1">
                <a:solidFill>
                  <a:schemeClr val="tx1"/>
                </a:solidFill>
              </a:rPr>
              <a:t>mandater</a:t>
            </a:r>
            <a:r>
              <a:rPr lang="en-US" dirty="0">
                <a:solidFill>
                  <a:schemeClr val="tx1"/>
                </a:solidFill>
              </a:rPr>
              <a:t>/</a:t>
            </a:r>
            <a:r>
              <a:rPr lang="en-US" i="1" dirty="0" err="1">
                <a:solidFill>
                  <a:schemeClr val="tx1"/>
                </a:solidFill>
              </a:rPr>
              <a:t>escaños</a:t>
            </a:r>
            <a:r>
              <a:rPr lang="en-US" dirty="0">
                <a:solidFill>
                  <a:schemeClr val="tx1"/>
                </a:solidFill>
              </a:rPr>
              <a:t>? </a:t>
            </a:r>
            <a:r>
              <a:rPr lang="en-US" dirty="0" err="1">
                <a:solidFill>
                  <a:schemeClr val="tx1"/>
                </a:solidFill>
              </a:rPr>
              <a:t>Hvor</a:t>
            </a:r>
            <a:r>
              <a:rPr lang="en-US" dirty="0">
                <a:solidFill>
                  <a:schemeClr val="tx1"/>
                </a:solidFill>
              </a:rPr>
              <a:t> mange </a:t>
            </a:r>
            <a:r>
              <a:rPr lang="en-US" dirty="0" err="1">
                <a:solidFill>
                  <a:schemeClr val="tx1"/>
                </a:solidFill>
              </a:rPr>
              <a:t>gik</a:t>
            </a:r>
            <a:r>
              <a:rPr lang="en-US" dirty="0">
                <a:solidFill>
                  <a:schemeClr val="tx1"/>
                </a:solidFill>
              </a:rPr>
              <a:t> de </a:t>
            </a:r>
            <a:r>
              <a:rPr lang="en-US" dirty="0" err="1">
                <a:solidFill>
                  <a:schemeClr val="tx1"/>
                </a:solidFill>
              </a:rPr>
              <a:t>tilbage</a:t>
            </a:r>
            <a:r>
              <a:rPr lang="en-US" dirty="0">
                <a:solidFill>
                  <a:schemeClr val="tx1"/>
                </a:solidFill>
              </a:rPr>
              <a:t> med?</a:t>
            </a:r>
          </a:p>
          <a:p>
            <a:pPr>
              <a:buClr>
                <a:schemeClr val="tx1"/>
              </a:buClr>
            </a:pPr>
            <a:endParaRPr lang="en-US" dirty="0">
              <a:solidFill>
                <a:schemeClr val="tx1"/>
              </a:solidFill>
            </a:endParaRPr>
          </a:p>
        </p:txBody>
      </p:sp>
    </p:spTree>
    <p:extLst>
      <p:ext uri="{BB962C8B-B14F-4D97-AF65-F5344CB8AC3E}">
        <p14:creationId xmlns:p14="http://schemas.microsoft.com/office/powerpoint/2010/main" val="320243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3D9B6CF-87DD-47C7-B38D-7C5353D4D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DBB8F8F-A5F0-5C11-112A-4FA8BD7414E8}"/>
              </a:ext>
            </a:extLst>
          </p:cNvPr>
          <p:cNvSpPr>
            <a:spLocks noGrp="1"/>
          </p:cNvSpPr>
          <p:nvPr>
            <p:ph type="title"/>
          </p:nvPr>
        </p:nvSpPr>
        <p:spPr>
          <a:xfrm>
            <a:off x="804673" y="802767"/>
            <a:ext cx="3044952" cy="1898904"/>
          </a:xfrm>
        </p:spPr>
        <p:txBody>
          <a:bodyPr vert="horz" lIns="274320" tIns="182880" rIns="274320" bIns="182880" rtlCol="0" anchor="ctr" anchorCtr="1">
            <a:normAutofit/>
          </a:bodyPr>
          <a:lstStyle/>
          <a:p>
            <a:r>
              <a:rPr lang="en-US" sz="2600" dirty="0"/>
              <a:t>El panorama </a:t>
            </a:r>
            <a:r>
              <a:rPr lang="en-US" sz="2600" dirty="0" err="1"/>
              <a:t>político</a:t>
            </a:r>
            <a:r>
              <a:rPr lang="en-US" sz="2600" dirty="0"/>
              <a:t> </a:t>
            </a:r>
            <a:r>
              <a:rPr lang="en-US" sz="2600" dirty="0" err="1"/>
              <a:t>en</a:t>
            </a:r>
            <a:r>
              <a:rPr lang="en-US" sz="2600" dirty="0"/>
              <a:t> </a:t>
            </a:r>
            <a:r>
              <a:rPr lang="en-US" sz="2600" dirty="0" err="1"/>
              <a:t>espana</a:t>
            </a:r>
            <a:endParaRPr lang="en-US" sz="2600" dirty="0"/>
          </a:p>
        </p:txBody>
      </p:sp>
      <p:sp>
        <p:nvSpPr>
          <p:cNvPr id="3" name="Pladsholder til indhold 2">
            <a:extLst>
              <a:ext uri="{FF2B5EF4-FFF2-40B4-BE49-F238E27FC236}">
                <a16:creationId xmlns:a16="http://schemas.microsoft.com/office/drawing/2014/main" id="{5B04A753-5AFD-322F-7273-D06664E97BF8}"/>
              </a:ext>
            </a:extLst>
          </p:cNvPr>
          <p:cNvSpPr>
            <a:spLocks noGrp="1"/>
          </p:cNvSpPr>
          <p:nvPr>
            <p:ph idx="1"/>
          </p:nvPr>
        </p:nvSpPr>
        <p:spPr>
          <a:xfrm>
            <a:off x="993088" y="2960623"/>
            <a:ext cx="2668122" cy="3094610"/>
          </a:xfrm>
        </p:spPr>
        <p:txBody>
          <a:bodyPr vert="horz" lIns="91440" tIns="45720" rIns="91440" bIns="45720" rtlCol="0">
            <a:normAutofit/>
          </a:bodyPr>
          <a:lstStyle/>
          <a:p>
            <a:pPr marL="0" indent="0">
              <a:buNone/>
            </a:pPr>
            <a:r>
              <a:rPr lang="en-US" kern="1200" dirty="0" err="1">
                <a:solidFill>
                  <a:schemeClr val="tx1"/>
                </a:solidFill>
                <a:latin typeface="+mn-lt"/>
                <a:ea typeface="+mn-ea"/>
                <a:cs typeface="+mn-cs"/>
              </a:rPr>
              <a:t>Hvad</a:t>
            </a:r>
            <a:r>
              <a:rPr lang="en-US" kern="1200" dirty="0">
                <a:solidFill>
                  <a:schemeClr val="tx1"/>
                </a:solidFill>
                <a:latin typeface="+mn-lt"/>
                <a:ea typeface="+mn-ea"/>
                <a:cs typeface="+mn-cs"/>
              </a:rPr>
              <a:t> </a:t>
            </a:r>
            <a:r>
              <a:rPr lang="en-US" kern="1200" dirty="0" err="1">
                <a:solidFill>
                  <a:schemeClr val="tx1"/>
                </a:solidFill>
                <a:latin typeface="+mn-lt"/>
                <a:ea typeface="+mn-ea"/>
                <a:cs typeface="+mn-cs"/>
              </a:rPr>
              <a:t>betyder</a:t>
            </a:r>
            <a:r>
              <a:rPr lang="en-US" kern="1200" dirty="0">
                <a:solidFill>
                  <a:schemeClr val="tx1"/>
                </a:solidFill>
                <a:latin typeface="+mn-lt"/>
                <a:ea typeface="+mn-ea"/>
                <a:cs typeface="+mn-cs"/>
              </a:rPr>
              <a:t> det, at </a:t>
            </a:r>
            <a:r>
              <a:rPr lang="en-US" kern="1200" dirty="0" err="1">
                <a:solidFill>
                  <a:schemeClr val="tx1"/>
                </a:solidFill>
                <a:latin typeface="+mn-lt"/>
                <a:ea typeface="+mn-ea"/>
                <a:cs typeface="+mn-cs"/>
              </a:rPr>
              <a:t>partierne</a:t>
            </a:r>
            <a:r>
              <a:rPr lang="en-US" kern="1200" dirty="0">
                <a:solidFill>
                  <a:schemeClr val="tx1"/>
                </a:solidFill>
                <a:latin typeface="+mn-lt"/>
                <a:ea typeface="+mn-ea"/>
                <a:cs typeface="+mn-cs"/>
              </a:rPr>
              <a:t> er </a:t>
            </a:r>
            <a:r>
              <a:rPr lang="en-US" kern="1200" dirty="0" err="1">
                <a:solidFill>
                  <a:schemeClr val="tx1"/>
                </a:solidFill>
                <a:latin typeface="+mn-lt"/>
                <a:ea typeface="+mn-ea"/>
                <a:cs typeface="+mn-cs"/>
              </a:rPr>
              <a:t>placeret</a:t>
            </a:r>
            <a:r>
              <a:rPr lang="en-US" kern="1200" dirty="0">
                <a:solidFill>
                  <a:schemeClr val="tx1"/>
                </a:solidFill>
                <a:latin typeface="+mn-lt"/>
                <a:ea typeface="+mn-ea"/>
                <a:cs typeface="+mn-cs"/>
              </a:rPr>
              <a:t>, </a:t>
            </a:r>
            <a:r>
              <a:rPr lang="en-US" kern="1200" dirty="0" err="1">
                <a:solidFill>
                  <a:schemeClr val="tx1"/>
                </a:solidFill>
                <a:latin typeface="+mn-lt"/>
                <a:ea typeface="+mn-ea"/>
                <a:cs typeface="+mn-cs"/>
              </a:rPr>
              <a:t>som</a:t>
            </a:r>
            <a:r>
              <a:rPr lang="en-US" kern="1200" dirty="0">
                <a:solidFill>
                  <a:schemeClr val="tx1"/>
                </a:solidFill>
                <a:latin typeface="+mn-lt"/>
                <a:ea typeface="+mn-ea"/>
                <a:cs typeface="+mn-cs"/>
              </a:rPr>
              <a:t> de er?</a:t>
            </a:r>
          </a:p>
          <a:p>
            <a:pPr marL="0" indent="0">
              <a:buNone/>
            </a:pPr>
            <a:r>
              <a:rPr lang="en-US" b="1" dirty="0" err="1">
                <a:solidFill>
                  <a:schemeClr val="tx1"/>
                </a:solidFill>
              </a:rPr>
              <a:t>Obs</a:t>
            </a:r>
            <a:r>
              <a:rPr lang="en-US" b="1" dirty="0">
                <a:solidFill>
                  <a:schemeClr val="tx1"/>
                </a:solidFill>
              </a:rPr>
              <a:t>: </a:t>
            </a:r>
            <a:r>
              <a:rPr lang="en-US" dirty="0">
                <a:solidFill>
                  <a:schemeClr val="tx1"/>
                </a:solidFill>
              </a:rPr>
              <a:t>Gruppen ‘</a:t>
            </a:r>
            <a:r>
              <a:rPr lang="en-US" dirty="0" err="1">
                <a:solidFill>
                  <a:schemeClr val="tx1"/>
                </a:solidFill>
              </a:rPr>
              <a:t>Otros</a:t>
            </a:r>
            <a:r>
              <a:rPr lang="en-US" dirty="0">
                <a:solidFill>
                  <a:schemeClr val="tx1"/>
                </a:solidFill>
              </a:rPr>
              <a:t>’ er </a:t>
            </a:r>
            <a:r>
              <a:rPr lang="en-US" dirty="0" err="1">
                <a:solidFill>
                  <a:schemeClr val="tx1"/>
                </a:solidFill>
              </a:rPr>
              <a:t>ikke</a:t>
            </a:r>
            <a:r>
              <a:rPr lang="en-US" dirty="0">
                <a:solidFill>
                  <a:schemeClr val="tx1"/>
                </a:solidFill>
              </a:rPr>
              <a:t> </a:t>
            </a:r>
            <a:r>
              <a:rPr lang="en-US" dirty="0" err="1">
                <a:solidFill>
                  <a:schemeClr val="tx1"/>
                </a:solidFill>
              </a:rPr>
              <a:t>helt</a:t>
            </a:r>
            <a:r>
              <a:rPr lang="en-US" dirty="0">
                <a:solidFill>
                  <a:schemeClr val="tx1"/>
                </a:solidFill>
              </a:rPr>
              <a:t> </a:t>
            </a:r>
            <a:r>
              <a:rPr lang="en-US" dirty="0" err="1">
                <a:solidFill>
                  <a:schemeClr val="tx1"/>
                </a:solidFill>
              </a:rPr>
              <a:t>retvisende</a:t>
            </a:r>
            <a:r>
              <a:rPr lang="en-US" dirty="0">
                <a:solidFill>
                  <a:schemeClr val="tx1"/>
                </a:solidFill>
              </a:rPr>
              <a:t> i forhold </a:t>
            </a:r>
            <a:r>
              <a:rPr lang="en-US" dirty="0" err="1">
                <a:solidFill>
                  <a:schemeClr val="tx1"/>
                </a:solidFill>
              </a:rPr>
              <a:t>til</a:t>
            </a:r>
            <a:r>
              <a:rPr lang="en-US" dirty="0">
                <a:solidFill>
                  <a:schemeClr val="tx1"/>
                </a:solidFill>
              </a:rPr>
              <a:t>, </a:t>
            </a:r>
            <a:r>
              <a:rPr lang="en-US" dirty="0" err="1">
                <a:solidFill>
                  <a:schemeClr val="tx1"/>
                </a:solidFill>
              </a:rPr>
              <a:t>hvordan</a:t>
            </a:r>
            <a:r>
              <a:rPr lang="en-US" dirty="0">
                <a:solidFill>
                  <a:schemeClr val="tx1"/>
                </a:solidFill>
              </a:rPr>
              <a:t> </a:t>
            </a:r>
            <a:r>
              <a:rPr lang="en-US" dirty="0" err="1">
                <a:solidFill>
                  <a:schemeClr val="tx1"/>
                </a:solidFill>
              </a:rPr>
              <a:t>partierne</a:t>
            </a:r>
            <a:r>
              <a:rPr lang="en-US" dirty="0">
                <a:solidFill>
                  <a:schemeClr val="tx1"/>
                </a:solidFill>
              </a:rPr>
              <a:t> i </a:t>
            </a:r>
            <a:r>
              <a:rPr lang="en-US" dirty="0" err="1">
                <a:solidFill>
                  <a:schemeClr val="tx1"/>
                </a:solidFill>
              </a:rPr>
              <a:t>denne</a:t>
            </a:r>
            <a:r>
              <a:rPr lang="en-US" dirty="0">
                <a:solidFill>
                  <a:schemeClr val="tx1"/>
                </a:solidFill>
              </a:rPr>
              <a:t> </a:t>
            </a:r>
            <a:r>
              <a:rPr lang="en-US" dirty="0" err="1">
                <a:solidFill>
                  <a:schemeClr val="tx1"/>
                </a:solidFill>
              </a:rPr>
              <a:t>gruppe</a:t>
            </a:r>
            <a:r>
              <a:rPr lang="en-US" dirty="0">
                <a:solidFill>
                  <a:schemeClr val="tx1"/>
                </a:solidFill>
              </a:rPr>
              <a:t> </a:t>
            </a:r>
            <a:r>
              <a:rPr lang="en-US" dirty="0" err="1">
                <a:solidFill>
                  <a:schemeClr val="tx1"/>
                </a:solidFill>
              </a:rPr>
              <a:t>placerer</a:t>
            </a:r>
            <a:r>
              <a:rPr lang="en-US" dirty="0">
                <a:solidFill>
                  <a:schemeClr val="tx1"/>
                </a:solidFill>
              </a:rPr>
              <a:t> sig </a:t>
            </a:r>
            <a:r>
              <a:rPr lang="en-US" dirty="0" err="1">
                <a:solidFill>
                  <a:schemeClr val="tx1"/>
                </a:solidFill>
              </a:rPr>
              <a:t>politisk</a:t>
            </a:r>
            <a:r>
              <a:rPr lang="en-US" dirty="0">
                <a:solidFill>
                  <a:schemeClr val="tx1"/>
                </a:solidFill>
              </a:rPr>
              <a:t>. </a:t>
            </a:r>
            <a:endParaRPr lang="en-US" b="1" dirty="0">
              <a:solidFill>
                <a:schemeClr val="tx1"/>
              </a:solidFill>
            </a:endParaRPr>
          </a:p>
        </p:txBody>
      </p:sp>
      <p:sp>
        <p:nvSpPr>
          <p:cNvPr id="21" name="Rectangle 20">
            <a:extLst>
              <a:ext uri="{FF2B5EF4-FFF2-40B4-BE49-F238E27FC236}">
                <a16:creationId xmlns:a16="http://schemas.microsoft.com/office/drawing/2014/main" id="{EFE2328B-DA12-4B90-BD82-3CCF13AF6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640080"/>
            <a:ext cx="689762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F77FF0B6-332F-4842-A5F8-EA360BD5F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0412" y="802767"/>
            <a:ext cx="6565392" cy="4937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Billede 6" descr="Et billede, der indeholder tekst, skærmbillede, logo, Font/skrifttype&#10;&#10;Automatisk genereret beskrivelse">
            <a:extLst>
              <a:ext uri="{FF2B5EF4-FFF2-40B4-BE49-F238E27FC236}">
                <a16:creationId xmlns:a16="http://schemas.microsoft.com/office/drawing/2014/main" id="{3544D4A1-80C5-50EF-96F0-6D3EFB17ABC6}"/>
              </a:ext>
            </a:extLst>
          </p:cNvPr>
          <p:cNvPicPr>
            <a:picLocks noChangeAspect="1"/>
          </p:cNvPicPr>
          <p:nvPr/>
        </p:nvPicPr>
        <p:blipFill>
          <a:blip r:embed="rId2"/>
          <a:stretch>
            <a:fillRect/>
          </a:stretch>
        </p:blipFill>
        <p:spPr>
          <a:xfrm>
            <a:off x="5140452" y="1286668"/>
            <a:ext cx="5925312" cy="3969957"/>
          </a:xfrm>
          <a:prstGeom prst="rect">
            <a:avLst/>
          </a:prstGeom>
        </p:spPr>
      </p:pic>
      <p:sp>
        <p:nvSpPr>
          <p:cNvPr id="8" name="Tekstfelt 7">
            <a:extLst>
              <a:ext uri="{FF2B5EF4-FFF2-40B4-BE49-F238E27FC236}">
                <a16:creationId xmlns:a16="http://schemas.microsoft.com/office/drawing/2014/main" id="{A5146AF4-A2D1-E1C9-CD43-C74979A40D95}"/>
              </a:ext>
            </a:extLst>
          </p:cNvPr>
          <p:cNvSpPr txBox="1"/>
          <p:nvPr/>
        </p:nvSpPr>
        <p:spPr>
          <a:xfrm>
            <a:off x="9255760" y="6085928"/>
            <a:ext cx="2296161" cy="276999"/>
          </a:xfrm>
          <a:prstGeom prst="rect">
            <a:avLst/>
          </a:prstGeom>
          <a:noFill/>
        </p:spPr>
        <p:txBody>
          <a:bodyPr wrap="square" rtlCol="0">
            <a:spAutoFit/>
          </a:bodyPr>
          <a:lstStyle/>
          <a:p>
            <a:pPr algn="r"/>
            <a:r>
              <a:rPr lang="da-DK" sz="1200" dirty="0"/>
              <a:t>Kilde: Europa Press</a:t>
            </a:r>
          </a:p>
        </p:txBody>
      </p:sp>
    </p:spTree>
    <p:extLst>
      <p:ext uri="{BB962C8B-B14F-4D97-AF65-F5344CB8AC3E}">
        <p14:creationId xmlns:p14="http://schemas.microsoft.com/office/powerpoint/2010/main" val="3835654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D14C58-9973-316D-3807-48A1336CBB6C}"/>
              </a:ext>
            </a:extLst>
          </p:cNvPr>
          <p:cNvSpPr>
            <a:spLocks noGrp="1"/>
          </p:cNvSpPr>
          <p:nvPr>
            <p:ph type="title"/>
          </p:nvPr>
        </p:nvSpPr>
        <p:spPr/>
        <p:txBody>
          <a:bodyPr/>
          <a:lstStyle/>
          <a:p>
            <a:r>
              <a:rPr lang="da-DK" dirty="0" err="1"/>
              <a:t>Trabajo</a:t>
            </a:r>
            <a:r>
              <a:rPr lang="da-DK" dirty="0"/>
              <a:t> en </a:t>
            </a:r>
            <a:r>
              <a:rPr lang="da-DK" dirty="0" err="1"/>
              <a:t>grupo</a:t>
            </a:r>
            <a:r>
              <a:rPr lang="da-DK" dirty="0"/>
              <a:t>:</a:t>
            </a:r>
            <a:br>
              <a:rPr lang="da-DK" dirty="0"/>
            </a:br>
            <a:r>
              <a:rPr lang="da-DK" dirty="0"/>
              <a:t>Partidos </a:t>
            </a:r>
            <a:r>
              <a:rPr lang="da-DK" dirty="0" err="1"/>
              <a:t>políticos</a:t>
            </a:r>
            <a:r>
              <a:rPr lang="da-DK" dirty="0"/>
              <a:t> en </a:t>
            </a:r>
            <a:r>
              <a:rPr lang="da-DK" dirty="0" err="1"/>
              <a:t>España</a:t>
            </a:r>
            <a:r>
              <a:rPr lang="da-DK" dirty="0"/>
              <a:t> </a:t>
            </a:r>
          </a:p>
        </p:txBody>
      </p:sp>
      <p:sp>
        <p:nvSpPr>
          <p:cNvPr id="3" name="Pladsholder til indhold 2">
            <a:extLst>
              <a:ext uri="{FF2B5EF4-FFF2-40B4-BE49-F238E27FC236}">
                <a16:creationId xmlns:a16="http://schemas.microsoft.com/office/drawing/2014/main" id="{A23CDD9E-424E-6623-6BD6-37F32E45DAA3}"/>
              </a:ext>
            </a:extLst>
          </p:cNvPr>
          <p:cNvSpPr>
            <a:spLocks noGrp="1"/>
          </p:cNvSpPr>
          <p:nvPr>
            <p:ph idx="1"/>
          </p:nvPr>
        </p:nvSpPr>
        <p:spPr>
          <a:xfrm>
            <a:off x="2231136" y="2336119"/>
            <a:ext cx="7729728" cy="3710998"/>
          </a:xfrm>
        </p:spPr>
        <p:txBody>
          <a:bodyPr>
            <a:normAutofit fontScale="70000" lnSpcReduction="20000"/>
          </a:bodyPr>
          <a:lstStyle/>
          <a:p>
            <a:pPr marL="0" indent="0">
              <a:buNone/>
            </a:pPr>
            <a:r>
              <a:rPr lang="da-DK" dirty="0"/>
              <a:t>Kære medlemmer af de spanske partier</a:t>
            </a:r>
          </a:p>
          <a:p>
            <a:pPr marL="0" indent="0">
              <a:buNone/>
            </a:pPr>
            <a:r>
              <a:rPr lang="da-DK" dirty="0"/>
              <a:t>I dag skal I lave en video på spansk, som formidler til jeres klassekammerater, hvilket parti I kommer fra, og hvad I står for. Videoen skal laves som et ’journalistisk interview’ hvor den ene halvdel af gruppens medlemmer indtager rollen som journalister, mens den anden halvdel indtager rollen som politikere fra partiet. Journalisterne skal stille spørgsmålene på spansk, og politikerne skal besvare spørgsmålene på spansk. I skal alle sammen sige mindst 1 sætning hver i videoen, og I skal hjælpes ad i gruppen med at formulere både spørgsmål og svar. I skal som minimum sørge for at have disse informationer med i videoen:</a:t>
            </a:r>
          </a:p>
          <a:p>
            <a:pPr marL="0" indent="0">
              <a:buNone/>
            </a:pPr>
            <a:r>
              <a:rPr lang="da-DK" dirty="0"/>
              <a:t>1. Navnet på jeres parti</a:t>
            </a:r>
          </a:p>
          <a:p>
            <a:pPr marL="0" indent="0">
              <a:buNone/>
            </a:pPr>
            <a:r>
              <a:rPr lang="da-DK" dirty="0"/>
              <a:t>2. Det årstal hvor jeres parti blev dannet</a:t>
            </a:r>
          </a:p>
          <a:p>
            <a:pPr marL="0" indent="0">
              <a:buNone/>
            </a:pPr>
            <a:r>
              <a:rPr lang="da-DK" dirty="0"/>
              <a:t>3. Navnet på lederen af jeres parti</a:t>
            </a:r>
          </a:p>
          <a:p>
            <a:pPr marL="0" indent="0">
              <a:buNone/>
            </a:pPr>
            <a:r>
              <a:rPr lang="da-DK" dirty="0"/>
              <a:t>4. Hvor mange mandater jeres parti vandt ved det spanske valg i 2023</a:t>
            </a:r>
          </a:p>
          <a:p>
            <a:pPr marL="0" indent="0">
              <a:buNone/>
            </a:pPr>
            <a:r>
              <a:rPr lang="da-DK" dirty="0"/>
              <a:t>5. Om jeres parti er venstre- eller højreorienteret, eller om I placerer jer på midten </a:t>
            </a:r>
          </a:p>
          <a:p>
            <a:pPr marL="0" indent="0">
              <a:buNone/>
            </a:pPr>
            <a:r>
              <a:rPr lang="da-DK" dirty="0"/>
              <a:t>6. Hvad jeres partis mærkesager er </a:t>
            </a:r>
          </a:p>
          <a:p>
            <a:pPr marL="0" indent="0">
              <a:buNone/>
            </a:pPr>
            <a:endParaRPr lang="da-DK" dirty="0"/>
          </a:p>
          <a:p>
            <a:pPr marL="0" indent="0" algn="ctr">
              <a:buNone/>
            </a:pPr>
            <a:r>
              <a:rPr lang="da-DK" b="1" dirty="0"/>
              <a:t>Find mere info samt </a:t>
            </a:r>
            <a:r>
              <a:rPr lang="da-DK" b="1"/>
              <a:t>mulige informationskilder </a:t>
            </a:r>
            <a:r>
              <a:rPr lang="da-DK" b="1" dirty="0"/>
              <a:t>i jeres gruppes arbejdsark!</a:t>
            </a:r>
          </a:p>
          <a:p>
            <a:pPr marL="0" indent="0">
              <a:buNone/>
            </a:pPr>
            <a:endParaRPr lang="da-DK" dirty="0"/>
          </a:p>
        </p:txBody>
      </p:sp>
    </p:spTree>
    <p:extLst>
      <p:ext uri="{BB962C8B-B14F-4D97-AF65-F5344CB8AC3E}">
        <p14:creationId xmlns:p14="http://schemas.microsoft.com/office/powerpoint/2010/main" val="344032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3F2B54-256C-07E4-06E1-6E3C04CC359B}"/>
              </a:ext>
            </a:extLst>
          </p:cNvPr>
          <p:cNvSpPr>
            <a:spLocks noGrp="1"/>
          </p:cNvSpPr>
          <p:nvPr>
            <p:ph type="ctrTitle"/>
          </p:nvPr>
        </p:nvSpPr>
        <p:spPr>
          <a:xfrm>
            <a:off x="1600200" y="2123868"/>
            <a:ext cx="8991600" cy="2610264"/>
          </a:xfrm>
        </p:spPr>
        <p:txBody>
          <a:bodyPr>
            <a:normAutofit fontScale="90000"/>
          </a:bodyPr>
          <a:lstStyle/>
          <a:p>
            <a:r>
              <a:rPr lang="da-DK" dirty="0"/>
              <a:t>Næste gang: </a:t>
            </a:r>
            <a:br>
              <a:rPr lang="da-DK" dirty="0"/>
            </a:br>
            <a:br>
              <a:rPr lang="da-DK" dirty="0"/>
            </a:br>
            <a:r>
              <a:rPr lang="es-ES" dirty="0"/>
              <a:t>Los grupos políticos del Parlamento Europeo</a:t>
            </a:r>
            <a:br>
              <a:rPr lang="es-ES" dirty="0"/>
            </a:br>
            <a:endParaRPr lang="da-DK" dirty="0"/>
          </a:p>
        </p:txBody>
      </p:sp>
    </p:spTree>
    <p:extLst>
      <p:ext uri="{BB962C8B-B14F-4D97-AF65-F5344CB8AC3E}">
        <p14:creationId xmlns:p14="http://schemas.microsoft.com/office/powerpoint/2010/main" val="3615903390"/>
      </p:ext>
    </p:extLst>
  </p:cSld>
  <p:clrMapOvr>
    <a:masterClrMapping/>
  </p:clrMapOvr>
</p:sld>
</file>

<file path=ppt/theme/theme1.xml><?xml version="1.0" encoding="utf-8"?>
<a:theme xmlns:a="http://schemas.openxmlformats.org/drawingml/2006/main" name="Pakk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4C52E3428DBAF488022ED4D40AE76CC" ma:contentTypeVersion="18" ma:contentTypeDescription="Opret et nyt dokument." ma:contentTypeScope="" ma:versionID="152f0cab19c56e33df6941cc38b751f0">
  <xsd:schema xmlns:xsd="http://www.w3.org/2001/XMLSchema" xmlns:xs="http://www.w3.org/2001/XMLSchema" xmlns:p="http://schemas.microsoft.com/office/2006/metadata/properties" xmlns:ns2="ad18f593-e248-4c94-9cf7-8a77555ed630" xmlns:ns3="b6ff1d8d-6802-4943-95d0-7af019a8c835" targetNamespace="http://schemas.microsoft.com/office/2006/metadata/properties" ma:root="true" ma:fieldsID="afbc76b7a1af4166839fbc1ecc44d8f5" ns2:_="" ns3:_="">
    <xsd:import namespace="ad18f593-e248-4c94-9cf7-8a77555ed630"/>
    <xsd:import namespace="b6ff1d8d-6802-4943-95d0-7af019a8c8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18f593-e248-4c94-9cf7-8a77555ed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74e381a7-35de-443f-acd1-1ac9e5870b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6ff1d8d-6802-4943-95d0-7af019a8c835"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1aa934ab-d2e1-4224-8f93-3c37ae3f61fd}" ma:internalName="TaxCatchAll" ma:showField="CatchAllData" ma:web="b6ff1d8d-6802-4943-95d0-7af019a8c8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d18f593-e248-4c94-9cf7-8a77555ed630">
      <Terms xmlns="http://schemas.microsoft.com/office/infopath/2007/PartnerControls"/>
    </lcf76f155ced4ddcb4097134ff3c332f>
    <TaxCatchAll xmlns="b6ff1d8d-6802-4943-95d0-7af019a8c835" xsi:nil="true"/>
  </documentManagement>
</p:properties>
</file>

<file path=customXml/itemProps1.xml><?xml version="1.0" encoding="utf-8"?>
<ds:datastoreItem xmlns:ds="http://schemas.openxmlformats.org/officeDocument/2006/customXml" ds:itemID="{E4AF8C97-9C8C-4CD1-9318-E395424BC296}"/>
</file>

<file path=customXml/itemProps2.xml><?xml version="1.0" encoding="utf-8"?>
<ds:datastoreItem xmlns:ds="http://schemas.openxmlformats.org/officeDocument/2006/customXml" ds:itemID="{E2721F51-D4CF-46CB-AE84-8D8128885C2C}">
  <ds:schemaRefs>
    <ds:schemaRef ds:uri="http://schemas.microsoft.com/sharepoint/v3/contenttype/forms"/>
  </ds:schemaRefs>
</ds:datastoreItem>
</file>

<file path=customXml/itemProps3.xml><?xml version="1.0" encoding="utf-8"?>
<ds:datastoreItem xmlns:ds="http://schemas.openxmlformats.org/officeDocument/2006/customXml" ds:itemID="{E70F5C7F-4486-4FD1-8E31-4660A2F30797}">
  <ds:schemaRefs>
    <ds:schemaRef ds:uri="http://schemas.microsoft.com/office/2006/metadata/properties"/>
    <ds:schemaRef ds:uri="http://schemas.microsoft.com/office/infopath/2007/PartnerControls"/>
    <ds:schemaRef ds:uri="ad18f593-e248-4c94-9cf7-8a77555ed630"/>
    <ds:schemaRef ds:uri="b6ff1d8d-6802-4943-95d0-7af019a8c835"/>
  </ds:schemaRefs>
</ds:datastoreItem>
</file>

<file path=docProps/app.xml><?xml version="1.0" encoding="utf-8"?>
<Properties xmlns="http://schemas.openxmlformats.org/officeDocument/2006/extended-properties" xmlns:vt="http://schemas.openxmlformats.org/officeDocument/2006/docPropsVTypes">
  <Template>Pakke</Template>
  <TotalTime>699</TotalTime>
  <Words>592</Words>
  <Application>Microsoft Office PowerPoint</Application>
  <PresentationFormat>Widescreen</PresentationFormat>
  <Paragraphs>59</Paragraphs>
  <Slides>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Arial</vt:lpstr>
      <vt:lpstr>Calibri</vt:lpstr>
      <vt:lpstr>Gill Sans MT</vt:lpstr>
      <vt:lpstr>Pakke</vt:lpstr>
      <vt:lpstr>Partidos políticos en España </vt:lpstr>
      <vt:lpstr>Hvor er vi i forløbet?</vt:lpstr>
      <vt:lpstr>Introducción al sistema político español </vt:lpstr>
      <vt:lpstr>Introduktion til politiske skillelinjer</vt:lpstr>
      <vt:lpstr>Elecciones generales en españa – julio 2023</vt:lpstr>
      <vt:lpstr>El panorama político en espana</vt:lpstr>
      <vt:lpstr>Trabajo en grupo: Partidos políticos en España </vt:lpstr>
      <vt:lpstr>Næste gang:   Los grupos políticos del Parlamento Europeo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Amanda Ajslev Hersbøll</dc:creator>
  <cp:lastModifiedBy>Amanda Ajslev Hersbøll</cp:lastModifiedBy>
  <cp:revision>1</cp:revision>
  <dcterms:created xsi:type="dcterms:W3CDTF">2023-10-02T07:24:24Z</dcterms:created>
  <dcterms:modified xsi:type="dcterms:W3CDTF">2023-11-10T14:52:51Z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0x01010094C52E3428DBAF488022ED4D40AE76CC</vt:lpwstr>
  </property>
  <property fmtid="{D5CDD505-2E9C-101B-9397-08002B2CF9AE}" pid="3" name="MediaServiceImageTags">
    <vt:lpwstr/>
  </property>
</Properties>
</file>