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4"/>
  </p:sldMasterIdLst>
  <p:sldIdLst>
    <p:sldId id="256" r:id="rId5"/>
    <p:sldId id="261" r:id="rId6"/>
    <p:sldId id="262" r:id="rId7"/>
    <p:sldId id="264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653E93-545E-46C1-B542-141AEB74DFC9}" v="4" dt="2023-10-03T14:49:07.7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nda Ajslev Hersbøll" userId="84cb32a7-20ae-445e-b3b1-575e09e33d20" providerId="ADAL" clId="{94653E93-545E-46C1-B542-141AEB74DFC9}"/>
    <pc:docChg chg="undo custSel addSld delSld modSld sldOrd modMainMaster">
      <pc:chgData name="Amanda Ajslev Hersbøll" userId="84cb32a7-20ae-445e-b3b1-575e09e33d20" providerId="ADAL" clId="{94653E93-545E-46C1-B542-141AEB74DFC9}" dt="2023-10-03T14:54:54.905" v="568" actId="1076"/>
      <pc:docMkLst>
        <pc:docMk/>
      </pc:docMkLst>
      <pc:sldChg chg="delSp modSp mod">
        <pc:chgData name="Amanda Ajslev Hersbøll" userId="84cb32a7-20ae-445e-b3b1-575e09e33d20" providerId="ADAL" clId="{94653E93-545E-46C1-B542-141AEB74DFC9}" dt="2023-10-03T14:45:14.926" v="271" actId="478"/>
        <pc:sldMkLst>
          <pc:docMk/>
          <pc:sldMk cId="308812247" sldId="256"/>
        </pc:sldMkLst>
        <pc:spChg chg="mod">
          <ac:chgData name="Amanda Ajslev Hersbøll" userId="84cb32a7-20ae-445e-b3b1-575e09e33d20" providerId="ADAL" clId="{94653E93-545E-46C1-B542-141AEB74DFC9}" dt="2023-10-03T14:45:12.045" v="270" actId="20577"/>
          <ac:spMkLst>
            <pc:docMk/>
            <pc:sldMk cId="308812247" sldId="256"/>
            <ac:spMk id="2" creationId="{15623A38-DCD8-FF64-4B66-791976D327FB}"/>
          </ac:spMkLst>
        </pc:spChg>
        <pc:spChg chg="del">
          <ac:chgData name="Amanda Ajslev Hersbøll" userId="84cb32a7-20ae-445e-b3b1-575e09e33d20" providerId="ADAL" clId="{94653E93-545E-46C1-B542-141AEB74DFC9}" dt="2023-10-03T14:45:14.926" v="271" actId="478"/>
          <ac:spMkLst>
            <pc:docMk/>
            <pc:sldMk cId="308812247" sldId="256"/>
            <ac:spMk id="3" creationId="{BEEECBDC-C5CD-EE59-F04F-147C329D4830}"/>
          </ac:spMkLst>
        </pc:spChg>
      </pc:sldChg>
      <pc:sldChg chg="modSp new del mod setBg">
        <pc:chgData name="Amanda Ajslev Hersbøll" userId="84cb32a7-20ae-445e-b3b1-575e09e33d20" providerId="ADAL" clId="{94653E93-545E-46C1-B542-141AEB74DFC9}" dt="2023-10-03T14:50:08.044" v="301" actId="47"/>
        <pc:sldMkLst>
          <pc:docMk/>
          <pc:sldMk cId="3495758258" sldId="257"/>
        </pc:sldMkLst>
        <pc:spChg chg="mod">
          <ac:chgData name="Amanda Ajslev Hersbøll" userId="84cb32a7-20ae-445e-b3b1-575e09e33d20" providerId="ADAL" clId="{94653E93-545E-46C1-B542-141AEB74DFC9}" dt="2023-10-02T07:25:00.781" v="21" actId="20577"/>
          <ac:spMkLst>
            <pc:docMk/>
            <pc:sldMk cId="3495758258" sldId="257"/>
            <ac:spMk id="2" creationId="{596DFC62-1C0D-1BE8-9A52-4D313F85F403}"/>
          </ac:spMkLst>
        </pc:spChg>
        <pc:spChg chg="mod">
          <ac:chgData name="Amanda Ajslev Hersbøll" userId="84cb32a7-20ae-445e-b3b1-575e09e33d20" providerId="ADAL" clId="{94653E93-545E-46C1-B542-141AEB74DFC9}" dt="2023-10-02T07:26:17.760" v="246" actId="20577"/>
          <ac:spMkLst>
            <pc:docMk/>
            <pc:sldMk cId="3495758258" sldId="257"/>
            <ac:spMk id="3" creationId="{816A855D-75E9-F1D4-DCDE-728BBE977FF1}"/>
          </ac:spMkLst>
        </pc:spChg>
      </pc:sldChg>
      <pc:sldChg chg="modSp add mod">
        <pc:chgData name="Amanda Ajslev Hersbøll" userId="84cb32a7-20ae-445e-b3b1-575e09e33d20" providerId="ADAL" clId="{94653E93-545E-46C1-B542-141AEB74DFC9}" dt="2023-10-03T14:48:48.730" v="274" actId="113"/>
        <pc:sldMkLst>
          <pc:docMk/>
          <pc:sldMk cId="3146074859" sldId="261"/>
        </pc:sldMkLst>
        <pc:spChg chg="mod">
          <ac:chgData name="Amanda Ajslev Hersbøll" userId="84cb32a7-20ae-445e-b3b1-575e09e33d20" providerId="ADAL" clId="{94653E93-545E-46C1-B542-141AEB74DFC9}" dt="2023-10-03T14:48:48.730" v="274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modSp add mod">
        <pc:chgData name="Amanda Ajslev Hersbøll" userId="84cb32a7-20ae-445e-b3b1-575e09e33d20" providerId="ADAL" clId="{94653E93-545E-46C1-B542-141AEB74DFC9}" dt="2023-10-03T14:49:40.868" v="300" actId="20577"/>
        <pc:sldMkLst>
          <pc:docMk/>
          <pc:sldMk cId="2825700646" sldId="262"/>
        </pc:sldMkLst>
        <pc:spChg chg="mod">
          <ac:chgData name="Amanda Ajslev Hersbøll" userId="84cb32a7-20ae-445e-b3b1-575e09e33d20" providerId="ADAL" clId="{94653E93-545E-46C1-B542-141AEB74DFC9}" dt="2023-10-03T14:49:40.868" v="300" actId="20577"/>
          <ac:spMkLst>
            <pc:docMk/>
            <pc:sldMk cId="2825700646" sldId="262"/>
            <ac:spMk id="3" creationId="{63790842-459F-4E8C-AA50-BAF428C91EB0}"/>
          </ac:spMkLst>
        </pc:spChg>
      </pc:sldChg>
      <pc:sldChg chg="modSp new mod">
        <pc:chgData name="Amanda Ajslev Hersbøll" userId="84cb32a7-20ae-445e-b3b1-575e09e33d20" providerId="ADAL" clId="{94653E93-545E-46C1-B542-141AEB74DFC9}" dt="2023-10-03T14:53:29.221" v="489" actId="113"/>
        <pc:sldMkLst>
          <pc:docMk/>
          <pc:sldMk cId="4087539506" sldId="263"/>
        </pc:sldMkLst>
        <pc:spChg chg="mod">
          <ac:chgData name="Amanda Ajslev Hersbøll" userId="84cb32a7-20ae-445e-b3b1-575e09e33d20" providerId="ADAL" clId="{94653E93-545E-46C1-B542-141AEB74DFC9}" dt="2023-10-03T14:50:26.777" v="330" actId="20577"/>
          <ac:spMkLst>
            <pc:docMk/>
            <pc:sldMk cId="4087539506" sldId="263"/>
            <ac:spMk id="2" creationId="{E500E55E-2AA0-C877-582A-658D9DF93756}"/>
          </ac:spMkLst>
        </pc:spChg>
        <pc:spChg chg="mod">
          <ac:chgData name="Amanda Ajslev Hersbøll" userId="84cb32a7-20ae-445e-b3b1-575e09e33d20" providerId="ADAL" clId="{94653E93-545E-46C1-B542-141AEB74DFC9}" dt="2023-10-03T14:53:29.221" v="489" actId="113"/>
          <ac:spMkLst>
            <pc:docMk/>
            <pc:sldMk cId="4087539506" sldId="263"/>
            <ac:spMk id="3" creationId="{83723A0B-72C3-C3FE-1B86-6FAC302EE87C}"/>
          </ac:spMkLst>
        </pc:spChg>
      </pc:sldChg>
      <pc:sldChg chg="delSp modSp new mod ord">
        <pc:chgData name="Amanda Ajslev Hersbøll" userId="84cb32a7-20ae-445e-b3b1-575e09e33d20" providerId="ADAL" clId="{94653E93-545E-46C1-B542-141AEB74DFC9}" dt="2023-10-03T14:50:19.896" v="312" actId="20577"/>
        <pc:sldMkLst>
          <pc:docMk/>
          <pc:sldMk cId="2052069472" sldId="264"/>
        </pc:sldMkLst>
        <pc:spChg chg="mod">
          <ac:chgData name="Amanda Ajslev Hersbøll" userId="84cb32a7-20ae-445e-b3b1-575e09e33d20" providerId="ADAL" clId="{94653E93-545E-46C1-B542-141AEB74DFC9}" dt="2023-10-03T14:50:19.896" v="312" actId="20577"/>
          <ac:spMkLst>
            <pc:docMk/>
            <pc:sldMk cId="2052069472" sldId="264"/>
            <ac:spMk id="2" creationId="{45D20CF3-A70E-C902-510C-D638F6EE5229}"/>
          </ac:spMkLst>
        </pc:spChg>
        <pc:spChg chg="del">
          <ac:chgData name="Amanda Ajslev Hersbøll" userId="84cb32a7-20ae-445e-b3b1-575e09e33d20" providerId="ADAL" clId="{94653E93-545E-46C1-B542-141AEB74DFC9}" dt="2023-10-03T14:50:17.604" v="306" actId="478"/>
          <ac:spMkLst>
            <pc:docMk/>
            <pc:sldMk cId="2052069472" sldId="264"/>
            <ac:spMk id="3" creationId="{9BB0243A-6C24-BFCF-91CB-D5B3912481B2}"/>
          </ac:spMkLst>
        </pc:spChg>
      </pc:sldChg>
      <pc:sldChg chg="new del">
        <pc:chgData name="Amanda Ajslev Hersbøll" userId="84cb32a7-20ae-445e-b3b1-575e09e33d20" providerId="ADAL" clId="{94653E93-545E-46C1-B542-141AEB74DFC9}" dt="2023-10-03T14:53:39.995" v="491" actId="680"/>
        <pc:sldMkLst>
          <pc:docMk/>
          <pc:sldMk cId="1079520559" sldId="265"/>
        </pc:sldMkLst>
      </pc:sldChg>
      <pc:sldChg chg="delSp modSp new mod">
        <pc:chgData name="Amanda Ajslev Hersbøll" userId="84cb32a7-20ae-445e-b3b1-575e09e33d20" providerId="ADAL" clId="{94653E93-545E-46C1-B542-141AEB74DFC9}" dt="2023-10-03T14:54:54.905" v="568" actId="1076"/>
        <pc:sldMkLst>
          <pc:docMk/>
          <pc:sldMk cId="3615903390" sldId="265"/>
        </pc:sldMkLst>
        <pc:spChg chg="mod">
          <ac:chgData name="Amanda Ajslev Hersbøll" userId="84cb32a7-20ae-445e-b3b1-575e09e33d20" providerId="ADAL" clId="{94653E93-545E-46C1-B542-141AEB74DFC9}" dt="2023-10-03T14:54:54.905" v="568" actId="1076"/>
          <ac:spMkLst>
            <pc:docMk/>
            <pc:sldMk cId="3615903390" sldId="265"/>
            <ac:spMk id="2" creationId="{0F3F2B54-256C-07E4-06E1-6E3C04CC359B}"/>
          </ac:spMkLst>
        </pc:spChg>
        <pc:spChg chg="del">
          <ac:chgData name="Amanda Ajslev Hersbøll" userId="84cb32a7-20ae-445e-b3b1-575e09e33d20" providerId="ADAL" clId="{94653E93-545E-46C1-B542-141AEB74DFC9}" dt="2023-10-03T14:54:10.872" v="560" actId="478"/>
          <ac:spMkLst>
            <pc:docMk/>
            <pc:sldMk cId="3615903390" sldId="265"/>
            <ac:spMk id="3" creationId="{4D50AF2A-40A7-8D1F-7A78-2A5F4C29DEEF}"/>
          </ac:spMkLst>
        </pc:spChg>
      </pc:sldChg>
      <pc:sldMasterChg chg="setBg modSldLayout">
        <pc:chgData name="Amanda Ajslev Hersbøll" userId="84cb32a7-20ae-445e-b3b1-575e09e33d20" providerId="ADAL" clId="{94653E93-545E-46C1-B542-141AEB74DFC9}" dt="2023-10-02T07:24:51.791" v="2"/>
        <pc:sldMasterMkLst>
          <pc:docMk/>
          <pc:sldMasterMk cId="0" sldId="2147483696"/>
        </pc:sldMasterMkLst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697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698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699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0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1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2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3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4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5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6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7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623A38-DCD8-FF64-4B66-791976D327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La </a:t>
            </a:r>
            <a:r>
              <a:rPr lang="da-DK" dirty="0" err="1"/>
              <a:t>guerra</a:t>
            </a:r>
            <a:r>
              <a:rPr lang="da-DK" dirty="0"/>
              <a:t> civil </a:t>
            </a:r>
            <a:r>
              <a:rPr lang="da-DK" dirty="0" err="1"/>
              <a:t>española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8812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E221B6-832B-2B1E-D255-F02E2EE60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 er vi i forløbet?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B23F0D5-19D9-1902-285B-79C3C7199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5808" y="2529332"/>
            <a:ext cx="8660384" cy="35866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/>
              <a:t>Modul 1: </a:t>
            </a:r>
            <a:r>
              <a:rPr lang="es-ES" dirty="0"/>
              <a:t>¿Qué es la Unión Europea?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Modul 2: 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¿Cómo funciona la Unión Europea?</a:t>
            </a:r>
            <a:endParaRPr lang="da-DK" dirty="0"/>
          </a:p>
          <a:p>
            <a:pPr marL="0" indent="0">
              <a:buNone/>
            </a:pPr>
            <a:r>
              <a:rPr lang="da-DK" b="1" dirty="0"/>
              <a:t>Modul 3: La Guerra Civil </a:t>
            </a:r>
            <a:r>
              <a:rPr lang="da-DK" b="1" dirty="0" err="1"/>
              <a:t>española</a:t>
            </a:r>
            <a:r>
              <a:rPr lang="da-DK" b="1" dirty="0"/>
              <a:t> </a:t>
            </a:r>
          </a:p>
          <a:p>
            <a:pPr marL="0" indent="0">
              <a:buNone/>
            </a:pPr>
            <a:r>
              <a:rPr lang="da-DK" dirty="0"/>
              <a:t>Modul 4: </a:t>
            </a:r>
            <a:r>
              <a:rPr lang="da-DK" dirty="0" err="1"/>
              <a:t>Dictadura</a:t>
            </a:r>
            <a:r>
              <a:rPr lang="da-DK" dirty="0"/>
              <a:t> y </a:t>
            </a:r>
            <a:r>
              <a:rPr lang="da-DK" dirty="0" err="1"/>
              <a:t>transición</a:t>
            </a:r>
            <a:r>
              <a:rPr lang="da-DK" dirty="0"/>
              <a:t> a la </a:t>
            </a:r>
            <a:r>
              <a:rPr lang="da-DK" dirty="0" err="1"/>
              <a:t>democracia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Modul 5: Partidos </a:t>
            </a:r>
            <a:r>
              <a:rPr lang="da-DK" dirty="0" err="1"/>
              <a:t>políticos</a:t>
            </a:r>
            <a:r>
              <a:rPr lang="da-DK" dirty="0"/>
              <a:t> en España </a:t>
            </a:r>
          </a:p>
          <a:p>
            <a:pPr marL="0" indent="0">
              <a:buNone/>
            </a:pPr>
            <a:r>
              <a:rPr lang="da-DK" dirty="0"/>
              <a:t>Modul 6: </a:t>
            </a:r>
            <a:r>
              <a:rPr lang="es-ES" dirty="0"/>
              <a:t>Los grupos políticos del Parlamento Europeo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Modul 7: Preparación </a:t>
            </a:r>
            <a:r>
              <a:rPr lang="da-DK" dirty="0" err="1"/>
              <a:t>para</a:t>
            </a:r>
            <a:r>
              <a:rPr lang="da-DK" dirty="0"/>
              <a:t> la </a:t>
            </a:r>
            <a:r>
              <a:rPr lang="da-DK" dirty="0" err="1"/>
              <a:t>sesión</a:t>
            </a:r>
            <a:r>
              <a:rPr lang="da-DK" dirty="0"/>
              <a:t> </a:t>
            </a:r>
            <a:r>
              <a:rPr lang="da-DK" dirty="0" err="1"/>
              <a:t>plenaria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Modul 8: Sesión </a:t>
            </a:r>
            <a:r>
              <a:rPr lang="da-DK" dirty="0" err="1"/>
              <a:t>plenaria</a:t>
            </a:r>
            <a:r>
              <a:rPr lang="da-DK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6074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D7564B-B2C7-8162-E1C3-A738DBD84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Gennemgang af dagens lektier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3790842-459F-4E8C-AA50-BAF428C91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>
                <a:latin typeface="+mj-lt"/>
              </a:rPr>
              <a:t>Find lektiearket frem</a:t>
            </a:r>
            <a:r>
              <a:rPr lang="da-DK" dirty="0">
                <a:latin typeface="+mj-lt"/>
              </a:rPr>
              <a:t>:  La Guerra Civil </a:t>
            </a:r>
            <a:r>
              <a:rPr lang="da-DK" dirty="0" err="1">
                <a:latin typeface="+mj-lt"/>
              </a:rPr>
              <a:t>española</a:t>
            </a:r>
            <a:r>
              <a:rPr lang="da-DK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5700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D20CF3-A70E-C902-510C-D638F6EE52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diktat</a:t>
            </a:r>
          </a:p>
        </p:txBody>
      </p:sp>
    </p:spTree>
    <p:extLst>
      <p:ext uri="{BB962C8B-B14F-4D97-AF65-F5344CB8AC3E}">
        <p14:creationId xmlns:p14="http://schemas.microsoft.com/office/powerpoint/2010/main" val="2052069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00E55E-2AA0-C877-582A-658D9DF93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Lectura</a:t>
            </a:r>
            <a:r>
              <a:rPr lang="da-DK" dirty="0"/>
              <a:t> en </a:t>
            </a:r>
            <a:r>
              <a:rPr lang="da-DK" dirty="0" err="1"/>
              <a:t>grupo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3723A0B-72C3-C3FE-1B86-6FAC302EE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ClrTx/>
              <a:buAutoNum type="arabicParenR"/>
            </a:pPr>
            <a:r>
              <a:rPr lang="da-DK" b="1" dirty="0"/>
              <a:t>Inddeling i grupper </a:t>
            </a:r>
          </a:p>
          <a:p>
            <a:pPr marL="342900" indent="-342900">
              <a:buClrTx/>
              <a:buAutoNum type="arabicParenR"/>
            </a:pPr>
            <a:r>
              <a:rPr lang="da-DK" b="1" dirty="0"/>
              <a:t>Find arbejdsarket frem: </a:t>
            </a:r>
            <a:r>
              <a:rPr lang="da-DK" b="1" dirty="0" err="1"/>
              <a:t>Lectura</a:t>
            </a:r>
            <a:r>
              <a:rPr lang="da-DK" b="1" dirty="0"/>
              <a:t> en </a:t>
            </a:r>
            <a:r>
              <a:rPr lang="da-DK" b="1" dirty="0" err="1"/>
              <a:t>grupo</a:t>
            </a:r>
            <a:endParaRPr lang="da-DK" b="1" dirty="0"/>
          </a:p>
          <a:p>
            <a:pPr marL="342900" indent="-342900">
              <a:buClrTx/>
              <a:buAutoNum type="arabicParenR"/>
            </a:pPr>
            <a:r>
              <a:rPr lang="da-DK" b="1" dirty="0"/>
              <a:t>Læs afsnittet ’</a:t>
            </a:r>
            <a:r>
              <a:rPr lang="da-DK" b="1" dirty="0" err="1"/>
              <a:t>Intervención</a:t>
            </a:r>
            <a:r>
              <a:rPr lang="da-DK" b="1" dirty="0"/>
              <a:t> y </a:t>
            </a:r>
            <a:r>
              <a:rPr lang="da-DK" b="1" dirty="0" err="1"/>
              <a:t>opinión</a:t>
            </a:r>
            <a:r>
              <a:rPr lang="da-DK" b="1" dirty="0"/>
              <a:t> international’ i teksten ‘La Guerra Civil </a:t>
            </a:r>
            <a:r>
              <a:rPr lang="da-DK" b="1" dirty="0" err="1"/>
              <a:t>española</a:t>
            </a:r>
            <a:r>
              <a:rPr lang="da-DK" b="1" dirty="0"/>
              <a:t>’ og vær sikre på, at I har forstået teksten</a:t>
            </a:r>
          </a:p>
          <a:p>
            <a:pPr marL="342900" indent="-342900">
              <a:buClrTx/>
              <a:buAutoNum type="arabicParenR"/>
            </a:pPr>
            <a:r>
              <a:rPr lang="da-DK" b="1" dirty="0"/>
              <a:t>Løs arbejdsopgaverne i arbejdsarket </a:t>
            </a:r>
          </a:p>
          <a:p>
            <a:pPr marL="342900" indent="-342900">
              <a:buClrTx/>
              <a:buAutoNum type="arabicParenR"/>
            </a:pPr>
            <a:r>
              <a:rPr lang="da-DK" b="1" dirty="0"/>
              <a:t>Opsamling i plenum</a:t>
            </a:r>
          </a:p>
        </p:txBody>
      </p:sp>
    </p:spTree>
    <p:extLst>
      <p:ext uri="{BB962C8B-B14F-4D97-AF65-F5344CB8AC3E}">
        <p14:creationId xmlns:p14="http://schemas.microsoft.com/office/powerpoint/2010/main" val="4087539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3F2B54-256C-07E4-06E1-6E3C04CC3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123868"/>
            <a:ext cx="8991600" cy="2610264"/>
          </a:xfrm>
        </p:spPr>
        <p:txBody>
          <a:bodyPr>
            <a:normAutofit/>
          </a:bodyPr>
          <a:lstStyle/>
          <a:p>
            <a:r>
              <a:rPr lang="da-DK" dirty="0"/>
              <a:t>Næste gang: </a:t>
            </a:r>
            <a:br>
              <a:rPr lang="da-DK" dirty="0"/>
            </a:br>
            <a:br>
              <a:rPr lang="da-DK" dirty="0"/>
            </a:br>
            <a:r>
              <a:rPr lang="da-DK" dirty="0" err="1"/>
              <a:t>dictadura</a:t>
            </a:r>
            <a:r>
              <a:rPr lang="da-DK" dirty="0"/>
              <a:t> y </a:t>
            </a:r>
            <a:r>
              <a:rPr lang="da-DK" dirty="0" err="1"/>
              <a:t>transición</a:t>
            </a:r>
            <a:r>
              <a:rPr lang="da-DK" dirty="0"/>
              <a:t> a la </a:t>
            </a:r>
            <a:r>
              <a:rPr lang="da-DK" dirty="0" err="1"/>
              <a:t>democracia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15903390"/>
      </p:ext>
    </p:extLst>
  </p:cSld>
  <p:clrMapOvr>
    <a:masterClrMapping/>
  </p:clrMapOvr>
</p:sld>
</file>

<file path=ppt/theme/theme1.xml><?xml version="1.0" encoding="utf-8"?>
<a:theme xmlns:a="http://schemas.openxmlformats.org/drawingml/2006/main" name="Pakke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4C52E3428DBAF488022ED4D40AE76CC" ma:contentTypeVersion="17" ma:contentTypeDescription="Opret et nyt dokument." ma:contentTypeScope="" ma:versionID="dbecd32941641e60e5713dcd5983e99a">
  <xsd:schema xmlns:xsd="http://www.w3.org/2001/XMLSchema" xmlns:xs="http://www.w3.org/2001/XMLSchema" xmlns:p="http://schemas.microsoft.com/office/2006/metadata/properties" xmlns:ns2="ad18f593-e248-4c94-9cf7-8a77555ed630" xmlns:ns3="b6ff1d8d-6802-4943-95d0-7af019a8c835" targetNamespace="http://schemas.microsoft.com/office/2006/metadata/properties" ma:root="true" ma:fieldsID="edcce67d110ebdda3d31b6785dfd3281" ns2:_="" ns3:_="">
    <xsd:import namespace="ad18f593-e248-4c94-9cf7-8a77555ed630"/>
    <xsd:import namespace="b6ff1d8d-6802-4943-95d0-7af019a8c8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18f593-e248-4c94-9cf7-8a77555ed6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ledmærker" ma:readOnly="false" ma:fieldId="{5cf76f15-5ced-4ddc-b409-7134ff3c332f}" ma:taxonomyMulti="true" ma:sspId="74e381a7-35de-443f-acd1-1ac9e5870b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ff1d8d-6802-4943-95d0-7af019a8c83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aa934ab-d2e1-4224-8f93-3c37ae3f61fd}" ma:internalName="TaxCatchAll" ma:showField="CatchAllData" ma:web="b6ff1d8d-6802-4943-95d0-7af019a8c8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d18f593-e248-4c94-9cf7-8a77555ed630">
      <Terms xmlns="http://schemas.microsoft.com/office/infopath/2007/PartnerControls"/>
    </lcf76f155ced4ddcb4097134ff3c332f>
    <TaxCatchAll xmlns="b6ff1d8d-6802-4943-95d0-7af019a8c835" xsi:nil="true"/>
  </documentManagement>
</p:properties>
</file>

<file path=customXml/itemProps1.xml><?xml version="1.0" encoding="utf-8"?>
<ds:datastoreItem xmlns:ds="http://schemas.openxmlformats.org/officeDocument/2006/customXml" ds:itemID="{E2721F51-D4CF-46CB-AE84-8D8128885C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6D9C2E-E3C3-49E9-99CB-7A2C1C6DE8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18f593-e248-4c94-9cf7-8a77555ed630"/>
    <ds:schemaRef ds:uri="b6ff1d8d-6802-4943-95d0-7af019a8c8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70F5C7F-4486-4FD1-8E31-4660A2F30797}">
  <ds:schemaRefs>
    <ds:schemaRef ds:uri="http://schemas.microsoft.com/office/2006/metadata/properties"/>
    <ds:schemaRef ds:uri="http://schemas.microsoft.com/office/infopath/2007/PartnerControls"/>
    <ds:schemaRef ds:uri="ad18f593-e248-4c94-9cf7-8a77555ed630"/>
    <ds:schemaRef ds:uri="b6ff1d8d-6802-4943-95d0-7af019a8c83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Pakke</Template>
  <TotalTime>11</TotalTime>
  <Words>144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Gill Sans MT</vt:lpstr>
      <vt:lpstr>Pakke</vt:lpstr>
      <vt:lpstr>La guerra civil española</vt:lpstr>
      <vt:lpstr>Hvor er vi i forløbet?</vt:lpstr>
      <vt:lpstr>Gennemgang af dagens lektier</vt:lpstr>
      <vt:lpstr>diktat</vt:lpstr>
      <vt:lpstr>Lectura en grupo</vt:lpstr>
      <vt:lpstr>Næste gang:   dictadura y transición a la democracia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Amanda Ajslev Hersbøll</dc:creator>
  <cp:lastModifiedBy>Amanda Ajslev Hersbøll</cp:lastModifiedBy>
  <cp:revision>1</cp:revision>
  <dcterms:created xsi:type="dcterms:W3CDTF">2023-10-02T07:24:24Z</dcterms:created>
  <dcterms:modified xsi:type="dcterms:W3CDTF">2023-10-03T14:54:58Z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0x01010094C52E3428DBAF488022ED4D40AE76CC</vt:lpwstr>
  </property>
  <property fmtid="{D5CDD505-2E9C-101B-9397-08002B2CF9AE}" pid="3" name="MediaServiceImageTags">
    <vt:lpwstr/>
  </property>
</Properties>
</file>