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4"/>
  </p:sldMasterIdLst>
  <p:sldIdLst>
    <p:sldId id="256" r:id="rId5"/>
    <p:sldId id="261" r:id="rId6"/>
    <p:sldId id="257" r:id="rId7"/>
    <p:sldId id="258" r:id="rId8"/>
    <p:sldId id="259" r:id="rId9"/>
    <p:sldId id="260" r:id="rId10"/>
    <p:sldId id="26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0BCDD2D-6901-4B91-8011-2B20BFEAA473}" v="6" dt="2023-10-03T14:55:41.9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manda Ajslev Hersbøll" userId="84cb32a7-20ae-445e-b3b1-575e09e33d20" providerId="ADAL" clId="{A6A139FA-AB6A-4D75-9861-13E4CF101EEC}"/>
    <pc:docChg chg="modSld">
      <pc:chgData name="Amanda Ajslev Hersbøll" userId="84cb32a7-20ae-445e-b3b1-575e09e33d20" providerId="ADAL" clId="{A6A139FA-AB6A-4D75-9861-13E4CF101EEC}" dt="2023-09-19T10:37:42.271" v="13" actId="20577"/>
      <pc:docMkLst>
        <pc:docMk/>
      </pc:docMkLst>
      <pc:sldChg chg="modSp mod">
        <pc:chgData name="Amanda Ajslev Hersbøll" userId="84cb32a7-20ae-445e-b3b1-575e09e33d20" providerId="ADAL" clId="{A6A139FA-AB6A-4D75-9861-13E4CF101EEC}" dt="2023-09-19T10:37:42.271" v="13" actId="20577"/>
        <pc:sldMkLst>
          <pc:docMk/>
          <pc:sldMk cId="2825700646" sldId="257"/>
        </pc:sldMkLst>
        <pc:spChg chg="mod">
          <ac:chgData name="Amanda Ajslev Hersbøll" userId="84cb32a7-20ae-445e-b3b1-575e09e33d20" providerId="ADAL" clId="{A6A139FA-AB6A-4D75-9861-13E4CF101EEC}" dt="2023-09-19T10:37:42.271" v="13" actId="20577"/>
          <ac:spMkLst>
            <pc:docMk/>
            <pc:sldMk cId="2825700646" sldId="257"/>
            <ac:spMk id="3" creationId="{63790842-459F-4E8C-AA50-BAF428C91EB0}"/>
          </ac:spMkLst>
        </pc:spChg>
      </pc:sldChg>
    </pc:docChg>
  </pc:docChgLst>
  <pc:docChgLst>
    <pc:chgData name="Amanda Ajslev Hersbøll" userId="84cb32a7-20ae-445e-b3b1-575e09e33d20" providerId="ADAL" clId="{D0BCDD2D-6901-4B91-8011-2B20BFEAA473}"/>
    <pc:docChg chg="undo custSel addSld modSld">
      <pc:chgData name="Amanda Ajslev Hersbøll" userId="84cb32a7-20ae-445e-b3b1-575e09e33d20" providerId="ADAL" clId="{D0BCDD2D-6901-4B91-8011-2B20BFEAA473}" dt="2023-10-03T14:55:45.723" v="219" actId="20577"/>
      <pc:docMkLst>
        <pc:docMk/>
      </pc:docMkLst>
      <pc:sldChg chg="modSp mod">
        <pc:chgData name="Amanda Ajslev Hersbøll" userId="84cb32a7-20ae-445e-b3b1-575e09e33d20" providerId="ADAL" clId="{D0BCDD2D-6901-4B91-8011-2B20BFEAA473}" dt="2023-09-19T11:12:26.314" v="23" actId="20577"/>
        <pc:sldMkLst>
          <pc:docMk/>
          <pc:sldMk cId="9494681" sldId="256"/>
        </pc:sldMkLst>
        <pc:spChg chg="mod">
          <ac:chgData name="Amanda Ajslev Hersbøll" userId="84cb32a7-20ae-445e-b3b1-575e09e33d20" providerId="ADAL" clId="{D0BCDD2D-6901-4B91-8011-2B20BFEAA473}" dt="2023-09-19T11:12:26.314" v="23" actId="20577"/>
          <ac:spMkLst>
            <pc:docMk/>
            <pc:sldMk cId="9494681" sldId="256"/>
            <ac:spMk id="2" creationId="{AA742849-75AD-EECE-48A1-4162FA21C71B}"/>
          </ac:spMkLst>
        </pc:spChg>
      </pc:sldChg>
      <pc:sldChg chg="modSp mod">
        <pc:chgData name="Amanda Ajslev Hersbøll" userId="84cb32a7-20ae-445e-b3b1-575e09e33d20" providerId="ADAL" clId="{D0BCDD2D-6901-4B91-8011-2B20BFEAA473}" dt="2023-09-19T11:15:35.094" v="185" actId="2711"/>
        <pc:sldMkLst>
          <pc:docMk/>
          <pc:sldMk cId="2825700646" sldId="257"/>
        </pc:sldMkLst>
        <pc:spChg chg="mod">
          <ac:chgData name="Amanda Ajslev Hersbøll" userId="84cb32a7-20ae-445e-b3b1-575e09e33d20" providerId="ADAL" clId="{D0BCDD2D-6901-4B91-8011-2B20BFEAA473}" dt="2023-09-19T11:15:35.094" v="185" actId="2711"/>
          <ac:spMkLst>
            <pc:docMk/>
            <pc:sldMk cId="2825700646" sldId="257"/>
            <ac:spMk id="3" creationId="{63790842-459F-4E8C-AA50-BAF428C91EB0}"/>
          </ac:spMkLst>
        </pc:spChg>
      </pc:sldChg>
      <pc:sldChg chg="modSp mod">
        <pc:chgData name="Amanda Ajslev Hersbøll" userId="84cb32a7-20ae-445e-b3b1-575e09e33d20" providerId="ADAL" clId="{D0BCDD2D-6901-4B91-8011-2B20BFEAA473}" dt="2023-09-19T11:15:23.097" v="184" actId="20577"/>
        <pc:sldMkLst>
          <pc:docMk/>
          <pc:sldMk cId="24229778" sldId="258"/>
        </pc:sldMkLst>
        <pc:spChg chg="mod">
          <ac:chgData name="Amanda Ajslev Hersbøll" userId="84cb32a7-20ae-445e-b3b1-575e09e33d20" providerId="ADAL" clId="{D0BCDD2D-6901-4B91-8011-2B20BFEAA473}" dt="2023-09-19T11:13:00.723" v="105" actId="20577"/>
          <ac:spMkLst>
            <pc:docMk/>
            <pc:sldMk cId="24229778" sldId="258"/>
            <ac:spMk id="2" creationId="{2A745E1E-4503-F94F-9A5A-202F8B155C22}"/>
          </ac:spMkLst>
        </pc:spChg>
        <pc:spChg chg="mod">
          <ac:chgData name="Amanda Ajslev Hersbøll" userId="84cb32a7-20ae-445e-b3b1-575e09e33d20" providerId="ADAL" clId="{D0BCDD2D-6901-4B91-8011-2B20BFEAA473}" dt="2023-09-19T11:15:23.097" v="184" actId="20577"/>
          <ac:spMkLst>
            <pc:docMk/>
            <pc:sldMk cId="24229778" sldId="258"/>
            <ac:spMk id="3" creationId="{88FA7C30-7007-A66D-DD70-D64F7F8BF5A9}"/>
          </ac:spMkLst>
        </pc:spChg>
      </pc:sldChg>
      <pc:sldChg chg="modSp add mod">
        <pc:chgData name="Amanda Ajslev Hersbøll" userId="84cb32a7-20ae-445e-b3b1-575e09e33d20" providerId="ADAL" clId="{D0BCDD2D-6901-4B91-8011-2B20BFEAA473}" dt="2023-10-03T14:47:22.964" v="212" actId="113"/>
        <pc:sldMkLst>
          <pc:docMk/>
          <pc:sldMk cId="3146074859" sldId="261"/>
        </pc:sldMkLst>
        <pc:spChg chg="mod">
          <ac:chgData name="Amanda Ajslev Hersbøll" userId="84cb32a7-20ae-445e-b3b1-575e09e33d20" providerId="ADAL" clId="{D0BCDD2D-6901-4B91-8011-2B20BFEAA473}" dt="2023-10-03T14:47:15.189" v="209" actId="20577"/>
          <ac:spMkLst>
            <pc:docMk/>
            <pc:sldMk cId="3146074859" sldId="261"/>
            <ac:spMk id="2" creationId="{A8E221B6-832B-2B1E-D255-F02E2EE60AE5}"/>
          </ac:spMkLst>
        </pc:spChg>
        <pc:spChg chg="mod">
          <ac:chgData name="Amanda Ajslev Hersbøll" userId="84cb32a7-20ae-445e-b3b1-575e09e33d20" providerId="ADAL" clId="{D0BCDD2D-6901-4B91-8011-2B20BFEAA473}" dt="2023-10-03T14:47:22.964" v="212" actId="113"/>
          <ac:spMkLst>
            <pc:docMk/>
            <pc:sldMk cId="3146074859" sldId="261"/>
            <ac:spMk id="3" creationId="{BB23F0D5-19D9-1902-285B-79C3C71995B7}"/>
          </ac:spMkLst>
        </pc:spChg>
      </pc:sldChg>
      <pc:sldChg chg="addSp delSp modSp new mod">
        <pc:chgData name="Amanda Ajslev Hersbøll" userId="84cb32a7-20ae-445e-b3b1-575e09e33d20" providerId="ADAL" clId="{D0BCDD2D-6901-4B91-8011-2B20BFEAA473}" dt="2023-10-03T14:55:45.723" v="219" actId="20577"/>
        <pc:sldMkLst>
          <pc:docMk/>
          <pc:sldMk cId="1193696208" sldId="262"/>
        </pc:sldMkLst>
        <pc:spChg chg="del mod">
          <ac:chgData name="Amanda Ajslev Hersbøll" userId="84cb32a7-20ae-445e-b3b1-575e09e33d20" providerId="ADAL" clId="{D0BCDD2D-6901-4B91-8011-2B20BFEAA473}" dt="2023-10-03T14:55:20.838" v="216" actId="478"/>
          <ac:spMkLst>
            <pc:docMk/>
            <pc:sldMk cId="1193696208" sldId="262"/>
            <ac:spMk id="2" creationId="{313EC517-8113-CD04-2BD0-9EBF58342560}"/>
          </ac:spMkLst>
        </pc:spChg>
        <pc:spChg chg="del">
          <ac:chgData name="Amanda Ajslev Hersbøll" userId="84cb32a7-20ae-445e-b3b1-575e09e33d20" providerId="ADAL" clId="{D0BCDD2D-6901-4B91-8011-2B20BFEAA473}" dt="2023-10-03T14:55:18.580" v="214" actId="478"/>
          <ac:spMkLst>
            <pc:docMk/>
            <pc:sldMk cId="1193696208" sldId="262"/>
            <ac:spMk id="3" creationId="{CEC3C50E-0D12-255E-30FE-A86EBD06CBB2}"/>
          </ac:spMkLst>
        </pc:spChg>
        <pc:spChg chg="add mod">
          <ac:chgData name="Amanda Ajslev Hersbøll" userId="84cb32a7-20ae-445e-b3b1-575e09e33d20" providerId="ADAL" clId="{D0BCDD2D-6901-4B91-8011-2B20BFEAA473}" dt="2023-10-03T14:55:45.723" v="219" actId="20577"/>
          <ac:spMkLst>
            <pc:docMk/>
            <pc:sldMk cId="1193696208" sldId="262"/>
            <ac:spMk id="4" creationId="{A824F3F2-725F-FC0E-FAFB-B71DB785D2F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10/3/2023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10/3/2023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10/3/2023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10/3/2023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10/3/2023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10/3/2023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10/3/2023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10/3/2023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10/3/2023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10/3/2023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10/3/2023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10/3/2023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742849-75AD-EECE-48A1-4162FA21C7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/>
              <a:t>¿</a:t>
            </a:r>
            <a:r>
              <a:rPr lang="da-DK" dirty="0" err="1"/>
              <a:t>Cómo</a:t>
            </a:r>
            <a:r>
              <a:rPr lang="da-DK" dirty="0"/>
              <a:t> </a:t>
            </a:r>
            <a:r>
              <a:rPr lang="da-DK" dirty="0" err="1"/>
              <a:t>funciona</a:t>
            </a:r>
            <a:r>
              <a:rPr lang="da-DK" dirty="0"/>
              <a:t> la UE?</a:t>
            </a:r>
          </a:p>
        </p:txBody>
      </p:sp>
    </p:spTree>
    <p:extLst>
      <p:ext uri="{BB962C8B-B14F-4D97-AF65-F5344CB8AC3E}">
        <p14:creationId xmlns:p14="http://schemas.microsoft.com/office/powerpoint/2010/main" val="9494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E221B6-832B-2B1E-D255-F02E2EE60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Hvor er vi i forløbet?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B23F0D5-19D9-1902-285B-79C3C7199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5808" y="2529332"/>
            <a:ext cx="8660384" cy="35866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dirty="0"/>
              <a:t>Modul 1: </a:t>
            </a:r>
            <a:r>
              <a:rPr lang="es-ES" dirty="0"/>
              <a:t>¿Qué es la Unión Europea?</a:t>
            </a:r>
            <a:endParaRPr lang="da-DK" dirty="0"/>
          </a:p>
          <a:p>
            <a:pPr marL="0" indent="0">
              <a:buNone/>
            </a:pPr>
            <a:r>
              <a:rPr lang="da-DK" b="1" dirty="0"/>
              <a:t>Modul 2: </a:t>
            </a:r>
            <a:r>
              <a:rPr lang="es-E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¿Cómo funciona la Unión Europea?</a:t>
            </a:r>
            <a:endParaRPr lang="da-DK" b="1" dirty="0"/>
          </a:p>
          <a:p>
            <a:pPr marL="0" indent="0">
              <a:buNone/>
            </a:pPr>
            <a:r>
              <a:rPr lang="da-DK" dirty="0"/>
              <a:t>Modul 3: La Guerra Civil </a:t>
            </a:r>
            <a:r>
              <a:rPr lang="da-DK" dirty="0" err="1"/>
              <a:t>española</a:t>
            </a:r>
            <a:r>
              <a:rPr lang="da-DK" dirty="0"/>
              <a:t> </a:t>
            </a:r>
          </a:p>
          <a:p>
            <a:pPr marL="0" indent="0">
              <a:buNone/>
            </a:pPr>
            <a:r>
              <a:rPr lang="da-DK" dirty="0"/>
              <a:t>Modul 4: Dictadura y </a:t>
            </a:r>
            <a:r>
              <a:rPr lang="da-DK" dirty="0" err="1"/>
              <a:t>transición</a:t>
            </a:r>
            <a:r>
              <a:rPr lang="da-DK" dirty="0"/>
              <a:t> a la </a:t>
            </a:r>
            <a:r>
              <a:rPr lang="da-DK" dirty="0" err="1"/>
              <a:t>democracia</a:t>
            </a:r>
            <a:endParaRPr lang="da-DK" dirty="0"/>
          </a:p>
          <a:p>
            <a:pPr marL="0" indent="0">
              <a:buNone/>
            </a:pPr>
            <a:r>
              <a:rPr lang="da-DK" dirty="0"/>
              <a:t>Modul 5: Partidos </a:t>
            </a:r>
            <a:r>
              <a:rPr lang="da-DK" dirty="0" err="1"/>
              <a:t>políticos</a:t>
            </a:r>
            <a:r>
              <a:rPr lang="da-DK" dirty="0"/>
              <a:t> en España </a:t>
            </a:r>
          </a:p>
          <a:p>
            <a:pPr marL="0" indent="0">
              <a:buNone/>
            </a:pPr>
            <a:r>
              <a:rPr lang="da-DK" dirty="0"/>
              <a:t>Modul 6: </a:t>
            </a:r>
            <a:r>
              <a:rPr lang="es-ES" dirty="0"/>
              <a:t>Los grupos políticos del Parlamento Europeo</a:t>
            </a:r>
            <a:endParaRPr lang="da-DK" dirty="0"/>
          </a:p>
          <a:p>
            <a:pPr marL="0" indent="0">
              <a:buNone/>
            </a:pPr>
            <a:r>
              <a:rPr lang="da-DK" dirty="0"/>
              <a:t>Modul 7: Preparación </a:t>
            </a:r>
            <a:r>
              <a:rPr lang="da-DK" dirty="0" err="1"/>
              <a:t>para</a:t>
            </a:r>
            <a:r>
              <a:rPr lang="da-DK" dirty="0"/>
              <a:t> la </a:t>
            </a:r>
            <a:r>
              <a:rPr lang="da-DK" dirty="0" err="1"/>
              <a:t>sesión</a:t>
            </a:r>
            <a:r>
              <a:rPr lang="da-DK" dirty="0"/>
              <a:t> </a:t>
            </a:r>
            <a:r>
              <a:rPr lang="da-DK" dirty="0" err="1"/>
              <a:t>plenaria</a:t>
            </a:r>
            <a:endParaRPr lang="da-DK" dirty="0"/>
          </a:p>
          <a:p>
            <a:pPr marL="0" indent="0">
              <a:buNone/>
            </a:pPr>
            <a:r>
              <a:rPr lang="da-DK" dirty="0"/>
              <a:t>Modul 8: Sesión </a:t>
            </a:r>
            <a:r>
              <a:rPr lang="da-DK" dirty="0" err="1"/>
              <a:t>plenaria</a:t>
            </a:r>
            <a:r>
              <a:rPr lang="da-DK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46074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D7564B-B2C7-8162-E1C3-A738DBD84A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Gennemgang af dagens lektier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3790842-459F-4E8C-AA50-BAF428C91E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b="1" dirty="0">
                <a:latin typeface="+mj-lt"/>
              </a:rPr>
              <a:t>Find lektiearket frem</a:t>
            </a:r>
            <a:r>
              <a:rPr lang="da-DK" dirty="0">
                <a:latin typeface="+mj-lt"/>
              </a:rPr>
              <a:t>:  Los </a:t>
            </a:r>
            <a:r>
              <a:rPr lang="da-DK" dirty="0" err="1">
                <a:latin typeface="+mj-lt"/>
              </a:rPr>
              <a:t>valores</a:t>
            </a:r>
            <a:r>
              <a:rPr lang="da-DK" dirty="0">
                <a:latin typeface="+mj-lt"/>
              </a:rPr>
              <a:t> de la UE + </a:t>
            </a:r>
            <a:r>
              <a:rPr lang="fr-FR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¿Cómo funciona la UE?</a:t>
            </a:r>
            <a:endParaRPr lang="da-DK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25700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745E1E-4503-F94F-9A5A-202F8B155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5048" y="985012"/>
            <a:ext cx="8121904" cy="1188720"/>
          </a:xfrm>
        </p:spPr>
        <p:txBody>
          <a:bodyPr/>
          <a:lstStyle/>
          <a:p>
            <a:r>
              <a:rPr lang="da-DK" dirty="0" err="1"/>
              <a:t>Lectura</a:t>
            </a:r>
            <a:r>
              <a:rPr lang="da-DK" dirty="0"/>
              <a:t> y </a:t>
            </a:r>
            <a:r>
              <a:rPr lang="da-DK" dirty="0" err="1"/>
              <a:t>presentaciones</a:t>
            </a:r>
            <a:r>
              <a:rPr lang="da-DK" dirty="0"/>
              <a:t> en </a:t>
            </a:r>
            <a:r>
              <a:rPr lang="da-DK" dirty="0" err="1"/>
              <a:t>grupo</a:t>
            </a: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8FA7C30-7007-A66D-DD70-D64F7F8BF5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ClrTx/>
              <a:buFont typeface="+mj-lt"/>
              <a:buAutoNum type="arabicParenR"/>
            </a:pPr>
            <a:r>
              <a:rPr lang="da-DK" dirty="0"/>
              <a:t>Inddeling i grupper</a:t>
            </a:r>
          </a:p>
          <a:p>
            <a:pPr marL="342900" indent="-342900">
              <a:buClrTx/>
              <a:buFont typeface="+mj-lt"/>
              <a:buAutoNum type="arabicParenR"/>
            </a:pPr>
            <a:r>
              <a:rPr lang="da-DK" dirty="0"/>
              <a:t>Læsning og forberedelse af præsentationer i grupper</a:t>
            </a:r>
          </a:p>
          <a:p>
            <a:pPr marL="571500" lvl="1" indent="-342900">
              <a:buClrTx/>
              <a:buFont typeface="+mj-lt"/>
              <a:buAutoNum type="alphaLcPeriod"/>
            </a:pPr>
            <a:r>
              <a:rPr lang="da-DK" dirty="0"/>
              <a:t>Arbejdsark: La </a:t>
            </a:r>
            <a:r>
              <a:rPr lang="da-DK" dirty="0" err="1"/>
              <a:t>Comisión</a:t>
            </a:r>
            <a:r>
              <a:rPr lang="da-DK" dirty="0"/>
              <a:t> </a:t>
            </a:r>
            <a:r>
              <a:rPr lang="da-DK" dirty="0" err="1"/>
              <a:t>Europea</a:t>
            </a:r>
            <a:endParaRPr lang="da-DK" dirty="0"/>
          </a:p>
          <a:p>
            <a:pPr marL="571500" lvl="1" indent="-342900">
              <a:buClrTx/>
              <a:buFont typeface="+mj-lt"/>
              <a:buAutoNum type="alphaLcPeriod"/>
            </a:pPr>
            <a:r>
              <a:rPr lang="da-DK" dirty="0"/>
              <a:t>Arbejdsark: El </a:t>
            </a:r>
            <a:r>
              <a:rPr lang="da-DK" dirty="0" err="1"/>
              <a:t>Consejo</a:t>
            </a:r>
            <a:r>
              <a:rPr lang="da-DK" dirty="0"/>
              <a:t> de la UE</a:t>
            </a:r>
          </a:p>
          <a:p>
            <a:pPr marL="571500" lvl="1" indent="-342900">
              <a:buClrTx/>
              <a:buFont typeface="+mj-lt"/>
              <a:buAutoNum type="alphaLcPeriod"/>
            </a:pPr>
            <a:r>
              <a:rPr lang="da-DK" dirty="0"/>
              <a:t>Arbejdsark: El </a:t>
            </a:r>
            <a:r>
              <a:rPr lang="da-DK" dirty="0" err="1"/>
              <a:t>Parlamento</a:t>
            </a:r>
            <a:r>
              <a:rPr lang="da-DK" dirty="0"/>
              <a:t> </a:t>
            </a:r>
            <a:r>
              <a:rPr lang="da-DK" dirty="0" err="1"/>
              <a:t>Europeo</a:t>
            </a:r>
            <a:endParaRPr lang="da-DK" dirty="0"/>
          </a:p>
          <a:p>
            <a:pPr marL="342900" indent="-342900">
              <a:buClrTx/>
              <a:buFont typeface="+mj-lt"/>
              <a:buAutoNum type="arabicParenR"/>
            </a:pPr>
            <a:r>
              <a:rPr lang="da-DK" dirty="0"/>
              <a:t>Inddeling i matrixgrupper og præsentationer </a:t>
            </a:r>
          </a:p>
          <a:p>
            <a:pPr marL="342900" indent="-342900">
              <a:buClrTx/>
              <a:buFont typeface="+mj-lt"/>
              <a:buAutoNum type="arabicParenR"/>
            </a:pPr>
            <a:r>
              <a:rPr lang="da-DK" dirty="0"/>
              <a:t>Evt. opsamling i plenum </a:t>
            </a:r>
          </a:p>
          <a:p>
            <a:pPr marL="342900" indent="-342900">
              <a:buClrTx/>
              <a:buFont typeface="+mj-lt"/>
              <a:buAutoNum type="arabicParenR"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229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E8A431-5A19-DDE2-63C4-81FDDC536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løbediktat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BEC5943-D33A-EA42-650C-F48473BC05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ClrTx/>
              <a:buFont typeface="+mj-lt"/>
              <a:buAutoNum type="arabicParenR"/>
            </a:pPr>
            <a:r>
              <a:rPr lang="da-DK" dirty="0"/>
              <a:t>Inddeling i grupper à 3</a:t>
            </a:r>
          </a:p>
          <a:p>
            <a:pPr marL="571500" lvl="1" indent="-342900">
              <a:buClrTx/>
              <a:buFont typeface="+mj-lt"/>
              <a:buAutoNum type="alphaLcPeriod"/>
            </a:pPr>
            <a:r>
              <a:rPr lang="da-DK" dirty="0"/>
              <a:t>Runde 1: gruppemedlem 1 løber, gruppemedlem 2 skriver</a:t>
            </a:r>
          </a:p>
          <a:p>
            <a:pPr marL="571500" lvl="1" indent="-342900">
              <a:buClrTx/>
              <a:buFont typeface="+mj-lt"/>
              <a:buAutoNum type="alphaLcPeriod"/>
            </a:pPr>
            <a:r>
              <a:rPr lang="da-DK" dirty="0"/>
              <a:t>Runde 2: gruppemedlem 2 løber, gruppemedlem 3 skriver</a:t>
            </a:r>
          </a:p>
          <a:p>
            <a:pPr marL="571500" lvl="1" indent="-342900">
              <a:buClrTx/>
              <a:buFont typeface="+mj-lt"/>
              <a:buAutoNum type="alphaLcPeriod"/>
            </a:pPr>
            <a:r>
              <a:rPr lang="da-DK" dirty="0"/>
              <a:t>Runde 3: gruppemedlem 3 løber, gruppemedlem 1 skriver </a:t>
            </a:r>
          </a:p>
          <a:p>
            <a:pPr marL="342900" indent="-342900">
              <a:buClrTx/>
              <a:buFont typeface="+mj-lt"/>
              <a:buAutoNum type="arabicParenR"/>
            </a:pPr>
            <a:r>
              <a:rPr lang="da-DK" dirty="0"/>
              <a:t>Oplæsning og opsamling i plenum </a:t>
            </a:r>
          </a:p>
        </p:txBody>
      </p:sp>
    </p:spTree>
    <p:extLst>
      <p:ext uri="{BB962C8B-B14F-4D97-AF65-F5344CB8AC3E}">
        <p14:creationId xmlns:p14="http://schemas.microsoft.com/office/powerpoint/2010/main" val="30200752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C6A213-0DED-30AD-694D-9991A6C6440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err="1"/>
              <a:t>kahoot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49024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A824F3F2-725F-FC0E-FAFB-B71DB785D2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2123868"/>
            <a:ext cx="8991600" cy="2610264"/>
          </a:xfrm>
        </p:spPr>
        <p:txBody>
          <a:bodyPr>
            <a:normAutofit/>
          </a:bodyPr>
          <a:lstStyle/>
          <a:p>
            <a:r>
              <a:rPr lang="da-DK" dirty="0"/>
              <a:t>Næste gang: </a:t>
            </a:r>
            <a:br>
              <a:rPr lang="da-DK" dirty="0"/>
            </a:br>
            <a:br>
              <a:rPr lang="da-DK" dirty="0"/>
            </a:br>
            <a:r>
              <a:rPr lang="da-DK" dirty="0"/>
              <a:t>La Guerra Civil </a:t>
            </a:r>
            <a:r>
              <a:rPr lang="da-DK" dirty="0" err="1"/>
              <a:t>española</a:t>
            </a:r>
            <a:r>
              <a:rPr lang="da-DK"/>
              <a:t>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93696208"/>
      </p:ext>
    </p:extLst>
  </p:cSld>
  <p:clrMapOvr>
    <a:masterClrMapping/>
  </p:clrMapOvr>
</p:sld>
</file>

<file path=ppt/theme/theme1.xml><?xml version="1.0" encoding="utf-8"?>
<a:theme xmlns:a="http://schemas.openxmlformats.org/drawingml/2006/main" name="Pakke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d18f593-e248-4c94-9cf7-8a77555ed630">
      <Terms xmlns="http://schemas.microsoft.com/office/infopath/2007/PartnerControls"/>
    </lcf76f155ced4ddcb4097134ff3c332f>
    <TaxCatchAll xmlns="b6ff1d8d-6802-4943-95d0-7af019a8c83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4C52E3428DBAF488022ED4D40AE76CC" ma:contentTypeVersion="18" ma:contentTypeDescription="Opret et nyt dokument." ma:contentTypeScope="" ma:versionID="152f0cab19c56e33df6941cc38b751f0">
  <xsd:schema xmlns:xsd="http://www.w3.org/2001/XMLSchema" xmlns:xs="http://www.w3.org/2001/XMLSchema" xmlns:p="http://schemas.microsoft.com/office/2006/metadata/properties" xmlns:ns2="ad18f593-e248-4c94-9cf7-8a77555ed630" xmlns:ns3="b6ff1d8d-6802-4943-95d0-7af019a8c835" targetNamespace="http://schemas.microsoft.com/office/2006/metadata/properties" ma:root="true" ma:fieldsID="afbc76b7a1af4166839fbc1ecc44d8f5" ns2:_="" ns3:_="">
    <xsd:import namespace="ad18f593-e248-4c94-9cf7-8a77555ed630"/>
    <xsd:import namespace="b6ff1d8d-6802-4943-95d0-7af019a8c83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18f593-e248-4c94-9cf7-8a77555ed6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Billedmærker" ma:readOnly="false" ma:fieldId="{5cf76f15-5ced-4ddc-b409-7134ff3c332f}" ma:taxonomyMulti="true" ma:sspId="74e381a7-35de-443f-acd1-1ac9e5870b7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ff1d8d-6802-4943-95d0-7af019a8c835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1aa934ab-d2e1-4224-8f93-3c37ae3f61fd}" ma:internalName="TaxCatchAll" ma:showField="CatchAllData" ma:web="b6ff1d8d-6802-4943-95d0-7af019a8c83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BE401D3-0707-4199-BCAF-D66618E684DC}">
  <ds:schemaRefs>
    <ds:schemaRef ds:uri="http://schemas.microsoft.com/office/2006/metadata/properties"/>
    <ds:schemaRef ds:uri="http://schemas.microsoft.com/office/infopath/2007/PartnerControls"/>
    <ds:schemaRef ds:uri="ad18f593-e248-4c94-9cf7-8a77555ed630"/>
    <ds:schemaRef ds:uri="b6ff1d8d-6802-4943-95d0-7af019a8c835"/>
  </ds:schemaRefs>
</ds:datastoreItem>
</file>

<file path=customXml/itemProps2.xml><?xml version="1.0" encoding="utf-8"?>
<ds:datastoreItem xmlns:ds="http://schemas.openxmlformats.org/officeDocument/2006/customXml" ds:itemID="{B08892A4-749B-466F-BC1C-2B6375916A8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3150674-6CB6-4D9A-B1B7-7F5065CD0B50}"/>
</file>

<file path=docProps/app.xml><?xml version="1.0" encoding="utf-8"?>
<Properties xmlns="http://schemas.openxmlformats.org/officeDocument/2006/extended-properties" xmlns:vt="http://schemas.openxmlformats.org/officeDocument/2006/docPropsVTypes">
  <Template>Pakke</Template>
  <TotalTime>18</TotalTime>
  <Words>190</Words>
  <Application>Microsoft Office PowerPoint</Application>
  <PresentationFormat>Widescreen</PresentationFormat>
  <Paragraphs>28</Paragraphs>
  <Slides>7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7</vt:i4>
      </vt:variant>
    </vt:vector>
  </HeadingPairs>
  <TitlesOfParts>
    <vt:vector size="11" baseType="lpstr">
      <vt:lpstr>Arial</vt:lpstr>
      <vt:lpstr>Calibri</vt:lpstr>
      <vt:lpstr>Gill Sans MT</vt:lpstr>
      <vt:lpstr>Pakke</vt:lpstr>
      <vt:lpstr>¿Cómo funciona la UE?</vt:lpstr>
      <vt:lpstr>Hvor er vi i forløbet?</vt:lpstr>
      <vt:lpstr>Gennemgang af dagens lektier</vt:lpstr>
      <vt:lpstr>Lectura y presentaciones en grupo</vt:lpstr>
      <vt:lpstr>løbediktat</vt:lpstr>
      <vt:lpstr>kahoot</vt:lpstr>
      <vt:lpstr>Næste gang:   La Guerra Civil española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Amanda Ajslev Hersbøll</dc:creator>
  <cp:lastModifiedBy>Amanda Ajslev Hersbøll</cp:lastModifiedBy>
  <cp:revision>9</cp:revision>
  <dcterms:created xsi:type="dcterms:W3CDTF">2023-09-15T13:03:13Z</dcterms:created>
  <dcterms:modified xsi:type="dcterms:W3CDTF">2023-10-03T14:55:48Z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</Properties>
</file>