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7" r:id="rId6"/>
    <p:sldId id="258" r:id="rId7"/>
    <p:sldId id="261" r:id="rId8"/>
    <p:sldId id="262" r:id="rId9"/>
    <p:sldId id="264" r:id="rId10"/>
    <p:sldId id="26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D2DD02-BAC0-45E7-9B4A-0D907865193B}" v="13" dt="2023-10-03T14:56:18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CCD2DD02-BAC0-45E7-9B4A-0D907865193B}"/>
    <pc:docChg chg="undo redo custSel addSld delSld modSld modMainMaster">
      <pc:chgData name="Amanda Ajslev Hersbøll" userId="84cb32a7-20ae-445e-b3b1-575e09e33d20" providerId="ADAL" clId="{CCD2DD02-BAC0-45E7-9B4A-0D907865193B}" dt="2023-10-03T14:56:38.195" v="1698" actId="20577"/>
      <pc:docMkLst>
        <pc:docMk/>
      </pc:docMkLst>
      <pc:sldChg chg="delSp modSp mod">
        <pc:chgData name="Amanda Ajslev Hersbøll" userId="84cb32a7-20ae-445e-b3b1-575e09e33d20" providerId="ADAL" clId="{CCD2DD02-BAC0-45E7-9B4A-0D907865193B}" dt="2023-09-01T12:15:23.064" v="1011" actId="20577"/>
        <pc:sldMkLst>
          <pc:docMk/>
          <pc:sldMk cId="3557963483" sldId="256"/>
        </pc:sldMkLst>
        <pc:spChg chg="mod">
          <ac:chgData name="Amanda Ajslev Hersbøll" userId="84cb32a7-20ae-445e-b3b1-575e09e33d20" providerId="ADAL" clId="{CCD2DD02-BAC0-45E7-9B4A-0D907865193B}" dt="2023-09-01T12:15:23.064" v="1011" actId="20577"/>
          <ac:spMkLst>
            <pc:docMk/>
            <pc:sldMk cId="3557963483" sldId="256"/>
            <ac:spMk id="2" creationId="{6C49F2AD-41EB-E151-2D32-0E5D826CC7DA}"/>
          </ac:spMkLst>
        </pc:spChg>
        <pc:spChg chg="del">
          <ac:chgData name="Amanda Ajslev Hersbøll" userId="84cb32a7-20ae-445e-b3b1-575e09e33d20" providerId="ADAL" clId="{CCD2DD02-BAC0-45E7-9B4A-0D907865193B}" dt="2023-09-01T08:47:55.651" v="0" actId="478"/>
          <ac:spMkLst>
            <pc:docMk/>
            <pc:sldMk cId="3557963483" sldId="256"/>
            <ac:spMk id="3" creationId="{FF95CD0C-1B7C-5D41-D09F-95108B57CAAD}"/>
          </ac:spMkLst>
        </pc:spChg>
      </pc:sldChg>
      <pc:sldChg chg="modSp new mod setBg">
        <pc:chgData name="Amanda Ajslev Hersbøll" userId="84cb32a7-20ae-445e-b3b1-575e09e33d20" providerId="ADAL" clId="{CCD2DD02-BAC0-45E7-9B4A-0D907865193B}" dt="2023-10-03T14:46:34.496" v="1692" actId="20577"/>
        <pc:sldMkLst>
          <pc:docMk/>
          <pc:sldMk cId="3146074859" sldId="257"/>
        </pc:sldMkLst>
        <pc:spChg chg="mod">
          <ac:chgData name="Amanda Ajslev Hersbøll" userId="84cb32a7-20ae-445e-b3b1-575e09e33d20" providerId="ADAL" clId="{CCD2DD02-BAC0-45E7-9B4A-0D907865193B}" dt="2023-09-01T10:39:31.789" v="68" actId="20577"/>
          <ac:spMkLst>
            <pc:docMk/>
            <pc:sldMk cId="3146074859" sldId="257"/>
            <ac:spMk id="2" creationId="{A8E221B6-832B-2B1E-D255-F02E2EE60AE5}"/>
          </ac:spMkLst>
        </pc:spChg>
        <pc:spChg chg="mod">
          <ac:chgData name="Amanda Ajslev Hersbøll" userId="84cb32a7-20ae-445e-b3b1-575e09e33d20" providerId="ADAL" clId="{CCD2DD02-BAC0-45E7-9B4A-0D907865193B}" dt="2023-10-03T14:46:34.496" v="1692" actId="20577"/>
          <ac:spMkLst>
            <pc:docMk/>
            <pc:sldMk cId="3146074859" sldId="257"/>
            <ac:spMk id="3" creationId="{BB23F0D5-19D9-1902-285B-79C3C71995B7}"/>
          </ac:spMkLst>
        </pc:spChg>
      </pc:sldChg>
      <pc:sldChg chg="modSp new mod">
        <pc:chgData name="Amanda Ajslev Hersbøll" userId="84cb32a7-20ae-445e-b3b1-575e09e33d20" providerId="ADAL" clId="{CCD2DD02-BAC0-45E7-9B4A-0D907865193B}" dt="2023-09-17T18:21:10.628" v="1021" actId="20577"/>
        <pc:sldMkLst>
          <pc:docMk/>
          <pc:sldMk cId="1476978687" sldId="258"/>
        </pc:sldMkLst>
        <pc:spChg chg="mod">
          <ac:chgData name="Amanda Ajslev Hersbøll" userId="84cb32a7-20ae-445e-b3b1-575e09e33d20" providerId="ADAL" clId="{CCD2DD02-BAC0-45E7-9B4A-0D907865193B}" dt="2023-09-01T12:14:39.820" v="984"/>
          <ac:spMkLst>
            <pc:docMk/>
            <pc:sldMk cId="1476978687" sldId="258"/>
            <ac:spMk id="2" creationId="{3D10C0BB-E1B3-A8C9-53C5-BA6CED674210}"/>
          </ac:spMkLst>
        </pc:spChg>
        <pc:spChg chg="mod">
          <ac:chgData name="Amanda Ajslev Hersbøll" userId="84cb32a7-20ae-445e-b3b1-575e09e33d20" providerId="ADAL" clId="{CCD2DD02-BAC0-45E7-9B4A-0D907865193B}" dt="2023-09-17T18:21:10.628" v="1021" actId="20577"/>
          <ac:spMkLst>
            <pc:docMk/>
            <pc:sldMk cId="1476978687" sldId="258"/>
            <ac:spMk id="3" creationId="{B4FB3273-DC66-E29F-F208-56F9F1873FA9}"/>
          </ac:spMkLst>
        </pc:spChg>
      </pc:sldChg>
      <pc:sldChg chg="delSp modSp new del mod">
        <pc:chgData name="Amanda Ajslev Hersbøll" userId="84cb32a7-20ae-445e-b3b1-575e09e33d20" providerId="ADAL" clId="{CCD2DD02-BAC0-45E7-9B4A-0D907865193B}" dt="2023-09-17T18:30:59.405" v="1577" actId="47"/>
        <pc:sldMkLst>
          <pc:docMk/>
          <pc:sldMk cId="1265943088" sldId="259"/>
        </pc:sldMkLst>
        <pc:spChg chg="mod">
          <ac:chgData name="Amanda Ajslev Hersbøll" userId="84cb32a7-20ae-445e-b3b1-575e09e33d20" providerId="ADAL" clId="{CCD2DD02-BAC0-45E7-9B4A-0D907865193B}" dt="2023-09-01T11:46:02.945" v="660" actId="20577"/>
          <ac:spMkLst>
            <pc:docMk/>
            <pc:sldMk cId="1265943088" sldId="259"/>
            <ac:spMk id="2" creationId="{CCC993EE-2F09-659D-244E-73C13B88CEC1}"/>
          </ac:spMkLst>
        </pc:spChg>
        <pc:spChg chg="del">
          <ac:chgData name="Amanda Ajslev Hersbøll" userId="84cb32a7-20ae-445e-b3b1-575e09e33d20" providerId="ADAL" clId="{CCD2DD02-BAC0-45E7-9B4A-0D907865193B}" dt="2023-09-01T11:45:58.637" v="636" actId="478"/>
          <ac:spMkLst>
            <pc:docMk/>
            <pc:sldMk cId="1265943088" sldId="259"/>
            <ac:spMk id="3" creationId="{964D0BB3-C65D-A5A2-65D7-7DABE6F9C66B}"/>
          </ac:spMkLst>
        </pc:spChg>
      </pc:sldChg>
      <pc:sldChg chg="delSp modSp new mod">
        <pc:chgData name="Amanda Ajslev Hersbøll" userId="84cb32a7-20ae-445e-b3b1-575e09e33d20" providerId="ADAL" clId="{CCD2DD02-BAC0-45E7-9B4A-0D907865193B}" dt="2023-09-01T11:46:15.795" v="668" actId="20577"/>
        <pc:sldMkLst>
          <pc:docMk/>
          <pc:sldMk cId="3828540063" sldId="260"/>
        </pc:sldMkLst>
        <pc:spChg chg="mod">
          <ac:chgData name="Amanda Ajslev Hersbøll" userId="84cb32a7-20ae-445e-b3b1-575e09e33d20" providerId="ADAL" clId="{CCD2DD02-BAC0-45E7-9B4A-0D907865193B}" dt="2023-09-01T11:46:15.795" v="668" actId="20577"/>
          <ac:spMkLst>
            <pc:docMk/>
            <pc:sldMk cId="3828540063" sldId="260"/>
            <ac:spMk id="2" creationId="{96045652-1D43-63F7-9C2F-CFEE0BF4B42E}"/>
          </ac:spMkLst>
        </pc:spChg>
        <pc:spChg chg="del">
          <ac:chgData name="Amanda Ajslev Hersbøll" userId="84cb32a7-20ae-445e-b3b1-575e09e33d20" providerId="ADAL" clId="{CCD2DD02-BAC0-45E7-9B4A-0D907865193B}" dt="2023-09-01T11:46:14.475" v="662" actId="478"/>
          <ac:spMkLst>
            <pc:docMk/>
            <pc:sldMk cId="3828540063" sldId="260"/>
            <ac:spMk id="3" creationId="{C6A33891-6BF3-7747-E738-0081BFC3E93E}"/>
          </ac:spMkLst>
        </pc:spChg>
      </pc:sldChg>
      <pc:sldChg chg="addSp delSp modSp new mod">
        <pc:chgData name="Amanda Ajslev Hersbøll" userId="84cb32a7-20ae-445e-b3b1-575e09e33d20" providerId="ADAL" clId="{CCD2DD02-BAC0-45E7-9B4A-0D907865193B}" dt="2023-09-17T18:21:58.212" v="1043"/>
        <pc:sldMkLst>
          <pc:docMk/>
          <pc:sldMk cId="3451920128" sldId="261"/>
        </pc:sldMkLst>
        <pc:spChg chg="mod">
          <ac:chgData name="Amanda Ajslev Hersbøll" userId="84cb32a7-20ae-445e-b3b1-575e09e33d20" providerId="ADAL" clId="{CCD2DD02-BAC0-45E7-9B4A-0D907865193B}" dt="2023-09-17T18:21:48.326" v="1042" actId="20577"/>
          <ac:spMkLst>
            <pc:docMk/>
            <pc:sldMk cId="3451920128" sldId="261"/>
            <ac:spMk id="2" creationId="{2007FF9A-7AE0-C840-833B-8AC8241C261C}"/>
          </ac:spMkLst>
        </pc:spChg>
        <pc:spChg chg="del">
          <ac:chgData name="Amanda Ajslev Hersbøll" userId="84cb32a7-20ae-445e-b3b1-575e09e33d20" providerId="ADAL" clId="{CCD2DD02-BAC0-45E7-9B4A-0D907865193B}" dt="2023-09-17T18:21:58.212" v="1043"/>
          <ac:spMkLst>
            <pc:docMk/>
            <pc:sldMk cId="3451920128" sldId="261"/>
            <ac:spMk id="3" creationId="{960D806B-444E-AE06-4D6E-4B6B7A8AED7A}"/>
          </ac:spMkLst>
        </pc:spChg>
        <pc:spChg chg="add mod">
          <ac:chgData name="Amanda Ajslev Hersbøll" userId="84cb32a7-20ae-445e-b3b1-575e09e33d20" providerId="ADAL" clId="{CCD2DD02-BAC0-45E7-9B4A-0D907865193B}" dt="2023-09-17T18:21:58.212" v="1043"/>
          <ac:spMkLst>
            <pc:docMk/>
            <pc:sldMk cId="3451920128" sldId="261"/>
            <ac:spMk id="4" creationId="{7B25A62C-A76A-0388-948A-F5B7C9C30252}"/>
          </ac:spMkLst>
        </pc:spChg>
      </pc:sldChg>
      <pc:sldChg chg="addSp delSp modSp new mod">
        <pc:chgData name="Amanda Ajslev Hersbøll" userId="84cb32a7-20ae-445e-b3b1-575e09e33d20" providerId="ADAL" clId="{CCD2DD02-BAC0-45E7-9B4A-0D907865193B}" dt="2023-09-17T18:27:37.438" v="1427" actId="20577"/>
        <pc:sldMkLst>
          <pc:docMk/>
          <pc:sldMk cId="338936405" sldId="262"/>
        </pc:sldMkLst>
        <pc:spChg chg="mod">
          <ac:chgData name="Amanda Ajslev Hersbøll" userId="84cb32a7-20ae-445e-b3b1-575e09e33d20" providerId="ADAL" clId="{CCD2DD02-BAC0-45E7-9B4A-0D907865193B}" dt="2023-09-17T18:24:36.420" v="1075" actId="20577"/>
          <ac:spMkLst>
            <pc:docMk/>
            <pc:sldMk cId="338936405" sldId="262"/>
            <ac:spMk id="2" creationId="{2102D603-1C50-A189-409B-CE04CDC8DC23}"/>
          </ac:spMkLst>
        </pc:spChg>
        <pc:spChg chg="del">
          <ac:chgData name="Amanda Ajslev Hersbøll" userId="84cb32a7-20ae-445e-b3b1-575e09e33d20" providerId="ADAL" clId="{CCD2DD02-BAC0-45E7-9B4A-0D907865193B}" dt="2023-09-17T18:24:38.996" v="1076"/>
          <ac:spMkLst>
            <pc:docMk/>
            <pc:sldMk cId="338936405" sldId="262"/>
            <ac:spMk id="3" creationId="{4C914E24-36C3-8640-A360-CFC7E336C37A}"/>
          </ac:spMkLst>
        </pc:spChg>
        <pc:spChg chg="add mod">
          <ac:chgData name="Amanda Ajslev Hersbøll" userId="84cb32a7-20ae-445e-b3b1-575e09e33d20" providerId="ADAL" clId="{CCD2DD02-BAC0-45E7-9B4A-0D907865193B}" dt="2023-09-17T18:27:37.438" v="1427" actId="20577"/>
          <ac:spMkLst>
            <pc:docMk/>
            <pc:sldMk cId="338936405" sldId="262"/>
            <ac:spMk id="4" creationId="{AE7C9306-F085-5E72-2882-D2AA46915CA7}"/>
          </ac:spMkLst>
        </pc:spChg>
      </pc:sldChg>
      <pc:sldChg chg="modSp new del mod">
        <pc:chgData name="Amanda Ajslev Hersbøll" userId="84cb32a7-20ae-445e-b3b1-575e09e33d20" providerId="ADAL" clId="{CCD2DD02-BAC0-45E7-9B4A-0D907865193B}" dt="2023-09-18T09:36:00.492" v="1627" actId="47"/>
        <pc:sldMkLst>
          <pc:docMk/>
          <pc:sldMk cId="3361810008" sldId="263"/>
        </pc:sldMkLst>
        <pc:spChg chg="mod">
          <ac:chgData name="Amanda Ajslev Hersbøll" userId="84cb32a7-20ae-445e-b3b1-575e09e33d20" providerId="ADAL" clId="{CCD2DD02-BAC0-45E7-9B4A-0D907865193B}" dt="2023-09-17T18:28:22.920" v="1474" actId="20577"/>
          <ac:spMkLst>
            <pc:docMk/>
            <pc:sldMk cId="3361810008" sldId="263"/>
            <ac:spMk id="2" creationId="{2A25FE07-C749-101C-E398-65BB1275F4BD}"/>
          </ac:spMkLst>
        </pc:spChg>
        <pc:spChg chg="mod">
          <ac:chgData name="Amanda Ajslev Hersbøll" userId="84cb32a7-20ae-445e-b3b1-575e09e33d20" providerId="ADAL" clId="{CCD2DD02-BAC0-45E7-9B4A-0D907865193B}" dt="2023-09-17T18:30:41.035" v="1575" actId="207"/>
          <ac:spMkLst>
            <pc:docMk/>
            <pc:sldMk cId="3361810008" sldId="263"/>
            <ac:spMk id="3" creationId="{D72110B0-E0DC-3ACE-3377-5A4C8A22903C}"/>
          </ac:spMkLst>
        </pc:spChg>
      </pc:sldChg>
      <pc:sldChg chg="modSp add mod">
        <pc:chgData name="Amanda Ajslev Hersbøll" userId="84cb32a7-20ae-445e-b3b1-575e09e33d20" providerId="ADAL" clId="{CCD2DD02-BAC0-45E7-9B4A-0D907865193B}" dt="2023-09-18T09:36:59.815" v="1636" actId="20577"/>
        <pc:sldMkLst>
          <pc:docMk/>
          <pc:sldMk cId="1511099210" sldId="264"/>
        </pc:sldMkLst>
        <pc:spChg chg="mod">
          <ac:chgData name="Amanda Ajslev Hersbøll" userId="84cb32a7-20ae-445e-b3b1-575e09e33d20" providerId="ADAL" clId="{CCD2DD02-BAC0-45E7-9B4A-0D907865193B}" dt="2023-09-17T18:31:18.301" v="1619" actId="20577"/>
          <ac:spMkLst>
            <pc:docMk/>
            <pc:sldMk cId="1511099210" sldId="264"/>
            <ac:spMk id="2" creationId="{23ACE907-373C-3E4F-6CE9-32DC217482C7}"/>
          </ac:spMkLst>
        </pc:spChg>
        <pc:spChg chg="mod">
          <ac:chgData name="Amanda Ajslev Hersbøll" userId="84cb32a7-20ae-445e-b3b1-575e09e33d20" providerId="ADAL" clId="{CCD2DD02-BAC0-45E7-9B4A-0D907865193B}" dt="2023-09-18T09:36:59.815" v="1636" actId="20577"/>
          <ac:spMkLst>
            <pc:docMk/>
            <pc:sldMk cId="1511099210" sldId="264"/>
            <ac:spMk id="3" creationId="{028BD488-3BEA-C80C-D603-D2C9143A4565}"/>
          </ac:spMkLst>
        </pc:spChg>
      </pc:sldChg>
      <pc:sldChg chg="addSp delSp modSp new mod">
        <pc:chgData name="Amanda Ajslev Hersbøll" userId="84cb32a7-20ae-445e-b3b1-575e09e33d20" providerId="ADAL" clId="{CCD2DD02-BAC0-45E7-9B4A-0D907865193B}" dt="2023-10-03T14:56:38.195" v="1698" actId="20577"/>
        <pc:sldMkLst>
          <pc:docMk/>
          <pc:sldMk cId="2158304842" sldId="265"/>
        </pc:sldMkLst>
        <pc:spChg chg="del">
          <ac:chgData name="Amanda Ajslev Hersbøll" userId="84cb32a7-20ae-445e-b3b1-575e09e33d20" providerId="ADAL" clId="{CCD2DD02-BAC0-45E7-9B4A-0D907865193B}" dt="2023-10-03T14:56:17.768" v="1695" actId="478"/>
          <ac:spMkLst>
            <pc:docMk/>
            <pc:sldMk cId="2158304842" sldId="265"/>
            <ac:spMk id="2" creationId="{E32BCE49-726B-5F11-BD24-83CB87B7221E}"/>
          </ac:spMkLst>
        </pc:spChg>
        <pc:spChg chg="del">
          <ac:chgData name="Amanda Ajslev Hersbøll" userId="84cb32a7-20ae-445e-b3b1-575e09e33d20" providerId="ADAL" clId="{CCD2DD02-BAC0-45E7-9B4A-0D907865193B}" dt="2023-10-03T14:56:16.185" v="1694" actId="478"/>
          <ac:spMkLst>
            <pc:docMk/>
            <pc:sldMk cId="2158304842" sldId="265"/>
            <ac:spMk id="3" creationId="{E0AA5080-02C7-D636-DA35-69A827A1296F}"/>
          </ac:spMkLst>
        </pc:spChg>
        <pc:spChg chg="add mod">
          <ac:chgData name="Amanda Ajslev Hersbøll" userId="84cb32a7-20ae-445e-b3b1-575e09e33d20" providerId="ADAL" clId="{CCD2DD02-BAC0-45E7-9B4A-0D907865193B}" dt="2023-10-03T14:56:38.195" v="1698" actId="20577"/>
          <ac:spMkLst>
            <pc:docMk/>
            <pc:sldMk cId="2158304842" sldId="265"/>
            <ac:spMk id="4" creationId="{A824F3F2-725F-FC0E-FAFB-B71DB785D2FF}"/>
          </ac:spMkLst>
        </pc:spChg>
      </pc:sldChg>
      <pc:sldMasterChg chg="setBg modSldLayout">
        <pc:chgData name="Amanda Ajslev Hersbøll" userId="84cb32a7-20ae-445e-b3b1-575e09e33d20" providerId="ADAL" clId="{CCD2DD02-BAC0-45E7-9B4A-0D907865193B}" dt="2023-09-01T08:48:27.016" v="4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uessr.com/vgp/338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9F2AD-41EB-E151-2D32-0E5D826CC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363" y="2606040"/>
            <a:ext cx="9629274" cy="1645920"/>
          </a:xfrm>
        </p:spPr>
        <p:txBody>
          <a:bodyPr/>
          <a:lstStyle/>
          <a:p>
            <a:r>
              <a:rPr lang="da-DK" dirty="0"/>
              <a:t>España y la </a:t>
            </a:r>
            <a:r>
              <a:rPr lang="da-DK" dirty="0" err="1"/>
              <a:t>Unión</a:t>
            </a:r>
            <a:r>
              <a:rPr lang="da-DK" dirty="0"/>
              <a:t> </a:t>
            </a:r>
            <a:r>
              <a:rPr lang="da-DK" dirty="0" err="1"/>
              <a:t>Europea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796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Introduktion til forløbet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808" y="2529332"/>
            <a:ext cx="8660384" cy="3586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Modul 1: </a:t>
            </a:r>
            <a:r>
              <a:rPr lang="es-ES" b="1" dirty="0"/>
              <a:t>¿Qué es la Unión Europea?</a:t>
            </a:r>
            <a:endParaRPr lang="da-DK" b="1" dirty="0"/>
          </a:p>
          <a:p>
            <a:pPr marL="0" indent="0">
              <a:buNone/>
            </a:pPr>
            <a:r>
              <a:rPr lang="da-DK" dirty="0"/>
              <a:t>Modul 2: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funciona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3: La Guerra Civil </a:t>
            </a:r>
            <a:r>
              <a:rPr lang="da-DK" dirty="0" err="1"/>
              <a:t>española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Modul 4: </a:t>
            </a:r>
            <a:r>
              <a:rPr lang="da-DK" dirty="0" err="1"/>
              <a:t>Dictadura</a:t>
            </a:r>
            <a:r>
              <a:rPr lang="da-DK" dirty="0"/>
              <a:t> y </a:t>
            </a:r>
            <a:r>
              <a:rPr lang="da-DK" dirty="0" err="1"/>
              <a:t>transición</a:t>
            </a:r>
            <a:r>
              <a:rPr lang="da-DK" dirty="0"/>
              <a:t> a la </a:t>
            </a:r>
            <a:r>
              <a:rPr lang="da-DK" dirty="0" err="1"/>
              <a:t>democracia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5: Partidos </a:t>
            </a:r>
            <a:r>
              <a:rPr lang="da-DK" dirty="0" err="1"/>
              <a:t>políticos</a:t>
            </a:r>
            <a:r>
              <a:rPr lang="da-DK" dirty="0"/>
              <a:t> en España </a:t>
            </a:r>
          </a:p>
          <a:p>
            <a:pPr marL="0" indent="0">
              <a:buNone/>
            </a:pPr>
            <a:r>
              <a:rPr lang="da-DK" dirty="0"/>
              <a:t>Modul 6: </a:t>
            </a:r>
            <a:r>
              <a:rPr lang="es-ES" dirty="0"/>
              <a:t>Los grupos políticos del Parlamento Europeo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7: Preparación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8: Sesión </a:t>
            </a:r>
            <a:r>
              <a:rPr lang="da-DK" dirty="0" err="1"/>
              <a:t>plenaria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0C0BB-E1B3-A8C9-53C5-BA6CED67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¿Qué es la Unión Europea?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FB3273-DC66-E29F-F208-56F9F1873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AutoNum type="arabicPeriod"/>
            </a:pPr>
            <a:r>
              <a:rPr lang="da-DK" dirty="0"/>
              <a:t>Inddeling i grupper</a:t>
            </a:r>
          </a:p>
          <a:p>
            <a:pPr marL="342900" indent="-342900">
              <a:buClrTx/>
              <a:buAutoNum type="arabicPeriod"/>
            </a:pPr>
            <a:r>
              <a:rPr lang="da-DK" dirty="0"/>
              <a:t>Uddeling af arbejdsark: ¿Qué es la </a:t>
            </a:r>
            <a:r>
              <a:rPr lang="da-DK" dirty="0" err="1"/>
              <a:t>Unión</a:t>
            </a:r>
            <a:r>
              <a:rPr lang="da-DK" dirty="0"/>
              <a:t> </a:t>
            </a:r>
            <a:r>
              <a:rPr lang="da-DK" dirty="0" err="1"/>
              <a:t>Europea</a:t>
            </a:r>
            <a:r>
              <a:rPr lang="da-DK" dirty="0"/>
              <a:t>?</a:t>
            </a:r>
          </a:p>
          <a:p>
            <a:pPr marL="342900" indent="-342900">
              <a:buClrTx/>
              <a:buAutoNum type="arabicPeriod"/>
            </a:pPr>
            <a:r>
              <a:rPr lang="da-DK" dirty="0"/>
              <a:t>Gruppearbejde i 45-60 minutter </a:t>
            </a:r>
          </a:p>
          <a:p>
            <a:pPr marL="342900" indent="-342900">
              <a:buClrTx/>
              <a:buAutoNum type="arabicPeriod"/>
            </a:pPr>
            <a:r>
              <a:rPr lang="da-DK" dirty="0"/>
              <a:t>Opsamling i plenum + præsentationer i grupper om lande</a:t>
            </a:r>
          </a:p>
          <a:p>
            <a:pPr marL="342900" indent="-342900">
              <a:buClrTx/>
              <a:buAutoNum type="arabicPeriod"/>
            </a:pPr>
            <a:r>
              <a:rPr lang="da-DK" dirty="0"/>
              <a:t>Kahoot om dagens læring </a:t>
            </a:r>
          </a:p>
        </p:txBody>
      </p:sp>
    </p:spTree>
    <p:extLst>
      <p:ext uri="{BB962C8B-B14F-4D97-AF65-F5344CB8AC3E}">
        <p14:creationId xmlns:p14="http://schemas.microsoft.com/office/powerpoint/2010/main" val="147697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07FF9A-7AE0-C840-833B-8AC8241C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Lectura</a:t>
            </a:r>
            <a:r>
              <a:rPr lang="da-DK" dirty="0"/>
              <a:t> en </a:t>
            </a:r>
            <a:r>
              <a:rPr lang="da-DK" dirty="0" err="1"/>
              <a:t>grupo</a:t>
            </a:r>
            <a:endParaRPr lang="da-DK" dirty="0"/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7B25A62C-A76A-0388-948A-F5B7C9C30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438" y="2638425"/>
            <a:ext cx="7731125" cy="3101975"/>
          </a:xfrm>
        </p:spPr>
        <p:txBody>
          <a:bodyPr/>
          <a:lstStyle/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Inddeling i grupper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Sæt jer i jeres arbejdsgrupper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Læs teksten og besvar arbejdsspørgsmålene. </a:t>
            </a:r>
          </a:p>
          <a:p>
            <a:pPr lvl="1">
              <a:buClrTx/>
            </a:pPr>
            <a:r>
              <a:rPr lang="da-DK" sz="1800" b="1" dirty="0"/>
              <a:t>OBS:</a:t>
            </a:r>
            <a:r>
              <a:rPr lang="da-DK" sz="1800" dirty="0"/>
              <a:t> husk at skrive </a:t>
            </a:r>
            <a:r>
              <a:rPr lang="da-DK" sz="1800" u="sng" dirty="0"/>
              <a:t>hele</a:t>
            </a:r>
            <a:r>
              <a:rPr lang="da-DK" sz="1800" dirty="0"/>
              <a:t> sætninger, når I besvarer spørgsmålene. </a:t>
            </a:r>
            <a:endParaRPr lang="da-DK" sz="1800" b="1" dirty="0"/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Opsamling i plenum </a:t>
            </a:r>
          </a:p>
        </p:txBody>
      </p:sp>
    </p:spTree>
    <p:extLst>
      <p:ext uri="{BB962C8B-B14F-4D97-AF65-F5344CB8AC3E}">
        <p14:creationId xmlns:p14="http://schemas.microsoft.com/office/powerpoint/2010/main" val="345192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2D603-1C50-A189-409B-CE04CDC8D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Mapa</a:t>
            </a:r>
            <a:r>
              <a:rPr lang="da-DK" dirty="0"/>
              <a:t> de la </a:t>
            </a:r>
            <a:r>
              <a:rPr lang="da-DK" dirty="0" err="1"/>
              <a:t>Unión</a:t>
            </a:r>
            <a:r>
              <a:rPr lang="da-DK" dirty="0"/>
              <a:t> </a:t>
            </a:r>
            <a:r>
              <a:rPr lang="da-DK" dirty="0" err="1"/>
              <a:t>europea</a:t>
            </a:r>
            <a:endParaRPr lang="da-DK" dirty="0"/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AE7C9306-F085-5E72-2882-D2AA46915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438" y="2638425"/>
            <a:ext cx="7731125" cy="3101975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Tx/>
              <a:buFont typeface="+mj-lt"/>
              <a:buAutoNum type="arabicPeriod"/>
            </a:pPr>
            <a:r>
              <a:rPr lang="da-DK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Øv jer først på EU-medlemslandene på </a:t>
            </a:r>
            <a:r>
              <a:rPr lang="da-DK" sz="1800" b="1" u="sng" kern="100" dirty="0">
                <a:solidFill>
                  <a:schemeClr val="accent3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dette interaktive kort</a:t>
            </a:r>
            <a:r>
              <a:rPr lang="da-DK" sz="1800" b="1" kern="100" dirty="0">
                <a:solidFill>
                  <a:schemeClr val="accent3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online (engelsk). </a:t>
            </a:r>
            <a:endParaRPr lang="da-DK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Tx/>
              <a:buFont typeface="+mj-lt"/>
              <a:buAutoNum type="arabicPeriod"/>
            </a:pPr>
            <a:r>
              <a:rPr lang="da-DK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Placér derefter EU-medlemslandene på kortet, I har fået udleveret fysisk.  </a:t>
            </a:r>
            <a:endParaRPr lang="da-DK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Estados </a:t>
            </a:r>
            <a:r>
              <a:rPr lang="da-DK" sz="1800" b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miembros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Alemania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Austria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Bélgica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Bulgaria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Chipre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Croacia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Dinamarca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Eslovenia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Eslovaquia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España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Estonia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Finlandia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Francia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Grecia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Hungría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Irlanda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Italia,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Letonia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Lituania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Luxemburgo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Malta,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Países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Bajos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Polonia, Portugal,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República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Checa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Rumania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Suecia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893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CE907-373C-3E4F-6CE9-32DC21748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Presentaciones</a:t>
            </a:r>
            <a:r>
              <a:rPr lang="da-DK" dirty="0"/>
              <a:t> en </a:t>
            </a:r>
            <a:r>
              <a:rPr lang="da-DK" dirty="0" err="1"/>
              <a:t>grupo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28BD488-3BEA-C80C-D603-D2C9143A4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77440"/>
            <a:ext cx="7729728" cy="4023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a-DK" sz="1800" dirty="0">
                <a:effectLst/>
                <a:latin typeface="+mj-lt"/>
                <a:ea typeface="Calibri" panose="020F0502020204030204" pitchFamily="34" charset="0"/>
              </a:rPr>
              <a:t>Vælg i gruppen to EU-medlemslande, som I synes, lyder interessante. Forestil jer, at I arbejder på et turistkontor og forbered en kort </a:t>
            </a:r>
            <a:r>
              <a:rPr lang="da-DK" sz="1800" dirty="0" err="1">
                <a:effectLst/>
                <a:latin typeface="+mj-lt"/>
                <a:ea typeface="Calibri" panose="020F0502020204030204" pitchFamily="34" charset="0"/>
              </a:rPr>
              <a:t>Powerpoint</a:t>
            </a:r>
            <a:r>
              <a:rPr lang="da-DK" dirty="0">
                <a:latin typeface="+mj-lt"/>
                <a:ea typeface="Calibri" panose="020F0502020204030204" pitchFamily="34" charset="0"/>
              </a:rPr>
              <a:t>-</a:t>
            </a:r>
            <a:r>
              <a:rPr lang="da-DK" sz="1800" dirty="0">
                <a:effectLst/>
                <a:latin typeface="+mj-lt"/>
                <a:ea typeface="Calibri" panose="020F0502020204030204" pitchFamily="34" charset="0"/>
              </a:rPr>
              <a:t>præsentation på spansk (max 5 minutter) om de to lande, der indeholder fotos og interessant information om landene. </a:t>
            </a:r>
            <a:r>
              <a:rPr lang="da-DK" dirty="0">
                <a:latin typeface="+mj-lt"/>
                <a:ea typeface="Calibri" panose="020F0502020204030204" pitchFamily="34" charset="0"/>
              </a:rPr>
              <a:t>Grupperne må ikke vælge de samme lande. Gruppe 1 og 2 præsenterer for hinanden</a:t>
            </a:r>
            <a:r>
              <a:rPr lang="da-DK">
                <a:latin typeface="+mj-lt"/>
                <a:ea typeface="Calibri" panose="020F0502020204030204" pitchFamily="34" charset="0"/>
              </a:rPr>
              <a:t>, gruppe </a:t>
            </a:r>
            <a:r>
              <a:rPr lang="da-DK" dirty="0">
                <a:latin typeface="+mj-lt"/>
                <a:ea typeface="Calibri" panose="020F0502020204030204" pitchFamily="34" charset="0"/>
              </a:rPr>
              <a:t>3 og 4 præsenterer for hinanden osv. </a:t>
            </a:r>
            <a:endParaRPr lang="da-DK" kern="1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da-DK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Estados </a:t>
            </a:r>
            <a:r>
              <a:rPr lang="da-DK" sz="1800" b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miembros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Alemania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Austria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Bélgica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Bulgaria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Chipre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Croacia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Dinamarca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Eslovenia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Eslovaquia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España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Estonia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Finlandia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Francia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Grecia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Hungría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Irlanda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Italia,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Letonia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Lituania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Luxemburgo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Malta,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Países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Bajos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Polonia, Portugal,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República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Checa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Rumania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Suecia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1109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45652-1D43-63F7-9C2F-CFEE0BF4B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kahoot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8540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824F3F2-725F-FC0E-FAFB-B71DB785D2FF}"/>
              </a:ext>
            </a:extLst>
          </p:cNvPr>
          <p:cNvSpPr>
            <a:spLocks noGrp="1"/>
          </p:cNvSpPr>
          <p:nvPr/>
        </p:nvSpPr>
        <p:spPr bwMode="blackWhite">
          <a:xfrm>
            <a:off x="1600200" y="2123868"/>
            <a:ext cx="8991600" cy="261026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Næste gang: </a:t>
            </a:r>
            <a:br>
              <a:rPr lang="da-DK" dirty="0"/>
            </a:br>
            <a:br>
              <a:rPr lang="da-DK" dirty="0"/>
            </a:br>
            <a:r>
              <a:rPr lang="es-ES" dirty="0"/>
              <a:t>¿Cómo funciona la Unión Europea?</a:t>
            </a:r>
          </a:p>
        </p:txBody>
      </p:sp>
    </p:spTree>
    <p:extLst>
      <p:ext uri="{BB962C8B-B14F-4D97-AF65-F5344CB8AC3E}">
        <p14:creationId xmlns:p14="http://schemas.microsoft.com/office/powerpoint/2010/main" val="2158304842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7" ma:contentTypeDescription="Opret et nyt dokument." ma:contentTypeScope="" ma:versionID="dbecd32941641e60e5713dcd5983e99a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edcce67d110ebdda3d31b6785dfd3281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Props1.xml><?xml version="1.0" encoding="utf-8"?>
<ds:datastoreItem xmlns:ds="http://schemas.openxmlformats.org/officeDocument/2006/customXml" ds:itemID="{94CDD3F0-DC7C-4205-AC56-2C437A096E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57600B-A499-46EF-97DB-89162C9D2D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A4F602-4D58-4948-92AA-D7E492239C99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92</TotalTime>
  <Words>381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Pakke</vt:lpstr>
      <vt:lpstr>España y la Unión Europea</vt:lpstr>
      <vt:lpstr>Introduktion til forløbet</vt:lpstr>
      <vt:lpstr>¿Qué es la Unión Europea?</vt:lpstr>
      <vt:lpstr>Lectura en grupo</vt:lpstr>
      <vt:lpstr>Mapa de la Unión europea</vt:lpstr>
      <vt:lpstr>Presentaciones en grupo</vt:lpstr>
      <vt:lpstr>kahoot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4</cp:revision>
  <dcterms:created xsi:type="dcterms:W3CDTF">2023-09-01T08:47:34Z</dcterms:created>
  <dcterms:modified xsi:type="dcterms:W3CDTF">2023-10-03T14:56:40Z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