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8082D5-A12B-4C9B-8E8C-DBE276D684B3}" v="2" dt="2023-12-21T12:16:32.0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yst layou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yst layout 3 - Marker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jslev Hersbøll" userId="84cb32a7-20ae-445e-b3b1-575e09e33d20" providerId="ADAL" clId="{097A7F79-6551-4909-9DDF-241C224ACB52}"/>
    <pc:docChg chg="undo custSel addSld delSld modSld">
      <pc:chgData name="Amanda Ajslev Hersbøll" userId="84cb32a7-20ae-445e-b3b1-575e09e33d20" providerId="ADAL" clId="{097A7F79-6551-4909-9DDF-241C224ACB52}" dt="2023-11-06T12:02:23.593" v="452" actId="20577"/>
      <pc:docMkLst>
        <pc:docMk/>
      </pc:docMkLst>
      <pc:sldChg chg="modSp mod">
        <pc:chgData name="Amanda Ajslev Hersbøll" userId="84cb32a7-20ae-445e-b3b1-575e09e33d20" providerId="ADAL" clId="{097A7F79-6551-4909-9DDF-241C224ACB52}" dt="2023-11-06T11:51:19.398" v="1"/>
        <pc:sldMkLst>
          <pc:docMk/>
          <pc:sldMk cId="308812247" sldId="256"/>
        </pc:sldMkLst>
        <pc:spChg chg="mod">
          <ac:chgData name="Amanda Ajslev Hersbøll" userId="84cb32a7-20ae-445e-b3b1-575e09e33d20" providerId="ADAL" clId="{097A7F79-6551-4909-9DDF-241C224ACB52}" dt="2023-11-06T11:51:19.398" v="1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097A7F79-6551-4909-9DDF-241C224ACB52}" dt="2023-11-06T11:51:48.934" v="9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097A7F79-6551-4909-9DDF-241C224ACB52}" dt="2023-11-06T11:51:48.934" v="9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del">
        <pc:chgData name="Amanda Ajslev Hersbøll" userId="84cb32a7-20ae-445e-b3b1-575e09e33d20" providerId="ADAL" clId="{097A7F79-6551-4909-9DDF-241C224ACB52}" dt="2023-11-06T11:51:24.730" v="2" actId="47"/>
        <pc:sldMkLst>
          <pc:docMk/>
          <pc:sldMk cId="2825700646" sldId="262"/>
        </pc:sldMkLst>
      </pc:sldChg>
      <pc:sldChg chg="del">
        <pc:chgData name="Amanda Ajslev Hersbøll" userId="84cb32a7-20ae-445e-b3b1-575e09e33d20" providerId="ADAL" clId="{097A7F79-6551-4909-9DDF-241C224ACB52}" dt="2023-11-06T11:51:26.283" v="4" actId="47"/>
        <pc:sldMkLst>
          <pc:docMk/>
          <pc:sldMk cId="4087539506" sldId="263"/>
        </pc:sldMkLst>
      </pc:sldChg>
      <pc:sldChg chg="del">
        <pc:chgData name="Amanda Ajslev Hersbøll" userId="84cb32a7-20ae-445e-b3b1-575e09e33d20" providerId="ADAL" clId="{097A7F79-6551-4909-9DDF-241C224ACB52}" dt="2023-11-06T11:51:25.516" v="3" actId="47"/>
        <pc:sldMkLst>
          <pc:docMk/>
          <pc:sldMk cId="2052069472" sldId="264"/>
        </pc:sldMkLst>
      </pc:sldChg>
      <pc:sldChg chg="modSp mod">
        <pc:chgData name="Amanda Ajslev Hersbøll" userId="84cb32a7-20ae-445e-b3b1-575e09e33d20" providerId="ADAL" clId="{097A7F79-6551-4909-9DDF-241C224ACB52}" dt="2023-11-06T11:51:39.376" v="8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097A7F79-6551-4909-9DDF-241C224ACB52}" dt="2023-11-06T11:51:39.376" v="8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modSp new mod">
        <pc:chgData name="Amanda Ajslev Hersbøll" userId="84cb32a7-20ae-445e-b3b1-575e09e33d20" providerId="ADAL" clId="{097A7F79-6551-4909-9DDF-241C224ACB52}" dt="2023-11-06T11:58:55.133" v="206" actId="1076"/>
        <pc:sldMkLst>
          <pc:docMk/>
          <pc:sldMk cId="3423936567" sldId="266"/>
        </pc:sldMkLst>
        <pc:spChg chg="mod">
          <ac:chgData name="Amanda Ajslev Hersbøll" userId="84cb32a7-20ae-445e-b3b1-575e09e33d20" providerId="ADAL" clId="{097A7F79-6551-4909-9DDF-241C224ACB52}" dt="2023-11-06T11:58:55.133" v="206" actId="1076"/>
          <ac:spMkLst>
            <pc:docMk/>
            <pc:sldMk cId="3423936567" sldId="266"/>
            <ac:spMk id="2" creationId="{24D29B47-AAD8-3864-5013-4097B4A1A8AC}"/>
          </ac:spMkLst>
        </pc:spChg>
        <pc:spChg chg="mod">
          <ac:chgData name="Amanda Ajslev Hersbøll" userId="84cb32a7-20ae-445e-b3b1-575e09e33d20" providerId="ADAL" clId="{097A7F79-6551-4909-9DDF-241C224ACB52}" dt="2023-11-06T11:58:26.275" v="181" actId="20577"/>
          <ac:spMkLst>
            <pc:docMk/>
            <pc:sldMk cId="3423936567" sldId="266"/>
            <ac:spMk id="3" creationId="{8971F820-DF9C-E72B-5DF7-D2ED485BE17C}"/>
          </ac:spMkLst>
        </pc:spChg>
      </pc:sldChg>
      <pc:sldChg chg="modSp new mod">
        <pc:chgData name="Amanda Ajslev Hersbøll" userId="84cb32a7-20ae-445e-b3b1-575e09e33d20" providerId="ADAL" clId="{097A7F79-6551-4909-9DDF-241C224ACB52}" dt="2023-11-06T12:02:23.593" v="452" actId="20577"/>
        <pc:sldMkLst>
          <pc:docMk/>
          <pc:sldMk cId="344032656" sldId="267"/>
        </pc:sldMkLst>
        <pc:spChg chg="mod">
          <ac:chgData name="Amanda Ajslev Hersbøll" userId="84cb32a7-20ae-445e-b3b1-575e09e33d20" providerId="ADAL" clId="{097A7F79-6551-4909-9DDF-241C224ACB52}" dt="2023-11-06T11:59:52.768" v="320" actId="20577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097A7F79-6551-4909-9DDF-241C224ACB52}" dt="2023-11-06T12:02:23.593" v="452" actId="20577"/>
          <ac:spMkLst>
            <pc:docMk/>
            <pc:sldMk cId="344032656" sldId="267"/>
            <ac:spMk id="3" creationId="{A23CDD9E-424E-6623-6BD6-37F32E45DAA3}"/>
          </ac:spMkLst>
        </pc:spChg>
      </pc:sldChg>
    </pc:docChg>
  </pc:docChgLst>
  <pc:docChgLst>
    <pc:chgData name="Amanda Ajslev Hersbøll" userId="84cb32a7-20ae-445e-b3b1-575e09e33d20" providerId="ADAL" clId="{198082D5-A12B-4C9B-8E8C-DBE276D684B3}"/>
    <pc:docChg chg="delSld modSld">
      <pc:chgData name="Amanda Ajslev Hersbøll" userId="84cb32a7-20ae-445e-b3b1-575e09e33d20" providerId="ADAL" clId="{198082D5-A12B-4C9B-8E8C-DBE276D684B3}" dt="2023-12-21T12:16:52.384" v="13" actId="122"/>
      <pc:docMkLst>
        <pc:docMk/>
      </pc:docMkLst>
      <pc:sldChg chg="modSp mod">
        <pc:chgData name="Amanda Ajslev Hersbøll" userId="84cb32a7-20ae-445e-b3b1-575e09e33d20" providerId="ADAL" clId="{198082D5-A12B-4C9B-8E8C-DBE276D684B3}" dt="2023-12-21T12:16:23.993" v="0"/>
        <pc:sldMkLst>
          <pc:docMk/>
          <pc:sldMk cId="308812247" sldId="256"/>
        </pc:sldMkLst>
        <pc:spChg chg="mod">
          <ac:chgData name="Amanda Ajslev Hersbøll" userId="84cb32a7-20ae-445e-b3b1-575e09e33d20" providerId="ADAL" clId="{198082D5-A12B-4C9B-8E8C-DBE276D684B3}" dt="2023-12-21T12:16:23.993" v="0"/>
          <ac:spMkLst>
            <pc:docMk/>
            <pc:sldMk cId="308812247" sldId="256"/>
            <ac:spMk id="2" creationId="{15623A38-DCD8-FF64-4B66-791976D327FB}"/>
          </ac:spMkLst>
        </pc:spChg>
      </pc:sldChg>
      <pc:sldChg chg="del">
        <pc:chgData name="Amanda Ajslev Hersbøll" userId="84cb32a7-20ae-445e-b3b1-575e09e33d20" providerId="ADAL" clId="{198082D5-A12B-4C9B-8E8C-DBE276D684B3}" dt="2023-12-21T12:16:26.861" v="1" actId="47"/>
        <pc:sldMkLst>
          <pc:docMk/>
          <pc:sldMk cId="3146074859" sldId="261"/>
        </pc:sldMkLst>
      </pc:sldChg>
      <pc:sldChg chg="modSp mod">
        <pc:chgData name="Amanda Ajslev Hersbøll" userId="84cb32a7-20ae-445e-b3b1-575e09e33d20" providerId="ADAL" clId="{198082D5-A12B-4C9B-8E8C-DBE276D684B3}" dt="2023-12-21T12:16:33.689" v="2"/>
        <pc:sldMkLst>
          <pc:docMk/>
          <pc:sldMk cId="3085549633" sldId="262"/>
        </pc:sldMkLst>
        <pc:spChg chg="mod">
          <ac:chgData name="Amanda Ajslev Hersbøll" userId="84cb32a7-20ae-445e-b3b1-575e09e33d20" providerId="ADAL" clId="{198082D5-A12B-4C9B-8E8C-DBE276D684B3}" dt="2023-12-21T12:16:33.689" v="2"/>
          <ac:spMkLst>
            <pc:docMk/>
            <pc:sldMk cId="3085549633" sldId="262"/>
            <ac:spMk id="2" creationId="{C5629200-FD9E-5092-E774-E68BD265A6E4}"/>
          </ac:spMkLst>
        </pc:spChg>
      </pc:sldChg>
      <pc:sldChg chg="modSp mod">
        <pc:chgData name="Amanda Ajslev Hersbøll" userId="84cb32a7-20ae-445e-b3b1-575e09e33d20" providerId="ADAL" clId="{198082D5-A12B-4C9B-8E8C-DBE276D684B3}" dt="2023-12-21T12:16:52.384" v="13" actId="122"/>
        <pc:sldMkLst>
          <pc:docMk/>
          <pc:sldMk cId="1235406615" sldId="263"/>
        </pc:sldMkLst>
        <pc:spChg chg="mod">
          <ac:chgData name="Amanda Ajslev Hersbøll" userId="84cb32a7-20ae-445e-b3b1-575e09e33d20" providerId="ADAL" clId="{198082D5-A12B-4C9B-8E8C-DBE276D684B3}" dt="2023-12-21T12:16:52.384" v="13" actId="122"/>
          <ac:spMkLst>
            <pc:docMk/>
            <pc:sldMk cId="1235406615" sldId="263"/>
            <ac:spMk id="3" creationId="{95EA4148-98FA-8FBB-1668-AEF68C0F8AEC}"/>
          </ac:spMkLst>
        </pc:spChg>
      </pc:sldChg>
    </pc:docChg>
  </pc:docChgLst>
  <pc:docChgLst>
    <pc:chgData name="Amanda Ajslev Hersbøll" userId="84cb32a7-20ae-445e-b3b1-575e09e33d20" providerId="ADAL" clId="{F40BCDD7-11D3-4665-AEEE-C4EEFC982C1D}"/>
    <pc:docChg chg="undo redo custSel addSld delSld modSld sldOrd modMainMaster">
      <pc:chgData name="Amanda Ajslev Hersbøll" userId="84cb32a7-20ae-445e-b3b1-575e09e33d20" providerId="ADAL" clId="{F40BCDD7-11D3-4665-AEEE-C4EEFC982C1D}" dt="2023-11-10T14:52:50.878" v="2114" actId="20577"/>
      <pc:docMkLst>
        <pc:docMk/>
      </pc:docMkLst>
      <pc:sldChg chg="modSp mod">
        <pc:chgData name="Amanda Ajslev Hersbøll" userId="84cb32a7-20ae-445e-b3b1-575e09e33d20" providerId="ADAL" clId="{F40BCDD7-11D3-4665-AEEE-C4EEFC982C1D}" dt="2023-11-09T09:58:01.615" v="2"/>
        <pc:sldMkLst>
          <pc:docMk/>
          <pc:sldMk cId="308812247" sldId="256"/>
        </pc:sldMkLst>
        <pc:spChg chg="mod">
          <ac:chgData name="Amanda Ajslev Hersbøll" userId="84cb32a7-20ae-445e-b3b1-575e09e33d20" providerId="ADAL" clId="{F40BCDD7-11D3-4665-AEEE-C4EEFC982C1D}" dt="2023-11-09T09:58:01.615" v="2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F40BCDD7-11D3-4665-AEEE-C4EEFC982C1D}" dt="2023-11-09T09:57:50.249" v="1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F40BCDD7-11D3-4665-AEEE-C4EEFC982C1D}" dt="2023-11-09T09:57:50.249" v="1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F40BCDD7-11D3-4665-AEEE-C4EEFC982C1D}" dt="2023-11-09T09:59:15.283" v="51" actId="27636"/>
        <pc:sldMkLst>
          <pc:docMk/>
          <pc:sldMk cId="3615903390" sldId="265"/>
        </pc:sldMkLst>
        <pc:spChg chg="mod">
          <ac:chgData name="Amanda Ajslev Hersbøll" userId="84cb32a7-20ae-445e-b3b1-575e09e33d20" providerId="ADAL" clId="{F40BCDD7-11D3-4665-AEEE-C4EEFC982C1D}" dt="2023-11-09T09:59:15.283" v="51" actId="27636"/>
          <ac:spMkLst>
            <pc:docMk/>
            <pc:sldMk cId="3615903390" sldId="265"/>
            <ac:spMk id="2" creationId="{0F3F2B54-256C-07E4-06E1-6E3C04CC359B}"/>
          </ac:spMkLst>
        </pc:spChg>
      </pc:sldChg>
      <pc:sldChg chg="addSp modSp mod">
        <pc:chgData name="Amanda Ajslev Hersbøll" userId="84cb32a7-20ae-445e-b3b1-575e09e33d20" providerId="ADAL" clId="{F40BCDD7-11D3-4665-AEEE-C4EEFC982C1D}" dt="2023-11-09T12:23:49.672" v="1169" actId="20577"/>
        <pc:sldMkLst>
          <pc:docMk/>
          <pc:sldMk cId="3423936567" sldId="266"/>
        </pc:sldMkLst>
        <pc:spChg chg="mod">
          <ac:chgData name="Amanda Ajslev Hersbøll" userId="84cb32a7-20ae-445e-b3b1-575e09e33d20" providerId="ADAL" clId="{F40BCDD7-11D3-4665-AEEE-C4EEFC982C1D}" dt="2023-11-09T09:58:17.605" v="46" actId="20577"/>
          <ac:spMkLst>
            <pc:docMk/>
            <pc:sldMk cId="3423936567" sldId="266"/>
            <ac:spMk id="2" creationId="{24D29B47-AAD8-3864-5013-4097B4A1A8AC}"/>
          </ac:spMkLst>
        </pc:spChg>
        <pc:spChg chg="mod">
          <ac:chgData name="Amanda Ajslev Hersbøll" userId="84cb32a7-20ae-445e-b3b1-575e09e33d20" providerId="ADAL" clId="{F40BCDD7-11D3-4665-AEEE-C4EEFC982C1D}" dt="2023-11-09T12:23:49.672" v="1169" actId="20577"/>
          <ac:spMkLst>
            <pc:docMk/>
            <pc:sldMk cId="3423936567" sldId="266"/>
            <ac:spMk id="3" creationId="{8971F820-DF9C-E72B-5DF7-D2ED485BE17C}"/>
          </ac:spMkLst>
        </pc:spChg>
        <pc:spChg chg="add mod">
          <ac:chgData name="Amanda Ajslev Hersbøll" userId="84cb32a7-20ae-445e-b3b1-575e09e33d20" providerId="ADAL" clId="{F40BCDD7-11D3-4665-AEEE-C4EEFC982C1D}" dt="2023-11-09T12:15:38.885" v="992" actId="122"/>
          <ac:spMkLst>
            <pc:docMk/>
            <pc:sldMk cId="3423936567" sldId="266"/>
            <ac:spMk id="4" creationId="{C6E7F4B6-DE15-0DC0-1174-8B56B4324E29}"/>
          </ac:spMkLst>
        </pc:spChg>
      </pc:sldChg>
      <pc:sldChg chg="modSp mod">
        <pc:chgData name="Amanda Ajslev Hersbøll" userId="84cb32a7-20ae-445e-b3b1-575e09e33d20" providerId="ADAL" clId="{F40BCDD7-11D3-4665-AEEE-C4EEFC982C1D}" dt="2023-11-10T14:52:50.878" v="2114" actId="20577"/>
        <pc:sldMkLst>
          <pc:docMk/>
          <pc:sldMk cId="344032656" sldId="267"/>
        </pc:sldMkLst>
        <pc:spChg chg="mod">
          <ac:chgData name="Amanda Ajslev Hersbøll" userId="84cb32a7-20ae-445e-b3b1-575e09e33d20" providerId="ADAL" clId="{F40BCDD7-11D3-4665-AEEE-C4EEFC982C1D}" dt="2023-11-09T11:50:33.388" v="588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F40BCDD7-11D3-4665-AEEE-C4EEFC982C1D}" dt="2023-11-10T14:52:50.878" v="2114" actId="20577"/>
          <ac:spMkLst>
            <pc:docMk/>
            <pc:sldMk cId="344032656" sldId="267"/>
            <ac:spMk id="3" creationId="{A23CDD9E-424E-6623-6BD6-37F32E45DAA3}"/>
          </ac:spMkLst>
        </pc:spChg>
      </pc:sldChg>
      <pc:sldChg chg="addSp delSp modSp new mod ord setBg">
        <pc:chgData name="Amanda Ajslev Hersbøll" userId="84cb32a7-20ae-445e-b3b1-575e09e33d20" providerId="ADAL" clId="{F40BCDD7-11D3-4665-AEEE-C4EEFC982C1D}" dt="2023-11-09T15:11:46.654" v="1905" actId="20577"/>
        <pc:sldMkLst>
          <pc:docMk/>
          <pc:sldMk cId="3835654931" sldId="268"/>
        </pc:sldMkLst>
        <pc:spChg chg="mod">
          <ac:chgData name="Amanda Ajslev Hersbøll" userId="84cb32a7-20ae-445e-b3b1-575e09e33d20" providerId="ADAL" clId="{F40BCDD7-11D3-4665-AEEE-C4EEFC982C1D}" dt="2023-11-09T15:11:46.654" v="1905" actId="20577"/>
          <ac:spMkLst>
            <pc:docMk/>
            <pc:sldMk cId="3835654931" sldId="268"/>
            <ac:spMk id="2" creationId="{9DBB8F8F-A5F0-5C11-112A-4FA8BD7414E8}"/>
          </ac:spMkLst>
        </pc:spChg>
        <pc:spChg chg="mod">
          <ac:chgData name="Amanda Ajslev Hersbøll" userId="84cb32a7-20ae-445e-b3b1-575e09e33d20" providerId="ADAL" clId="{F40BCDD7-11D3-4665-AEEE-C4EEFC982C1D}" dt="2023-11-09T15:08:06.342" v="1821" actId="120"/>
          <ac:spMkLst>
            <pc:docMk/>
            <pc:sldMk cId="3835654931" sldId="268"/>
            <ac:spMk id="3" creationId="{5B04A753-5AFD-322F-7273-D06664E97BF8}"/>
          </ac:spMkLst>
        </pc:spChg>
        <pc:spChg chg="add mod">
          <ac:chgData name="Amanda Ajslev Hersbøll" userId="84cb32a7-20ae-445e-b3b1-575e09e33d20" providerId="ADAL" clId="{F40BCDD7-11D3-4665-AEEE-C4EEFC982C1D}" dt="2023-11-09T12:37:25.866" v="1298" actId="1076"/>
          <ac:spMkLst>
            <pc:docMk/>
            <pc:sldMk cId="3835654931" sldId="268"/>
            <ac:spMk id="8" creationId="{A5146AF4-A2D1-E1C9-CD43-C74979A40D95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0" creationId="{23D9B6CF-87DD-47C7-B38D-7C5353D4DC9D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2" creationId="{EFE2328B-DA12-4B90-BD82-3CCF13AF6C83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4" creationId="{F77FF0B6-332F-4842-A5F8-EA360BD5FF84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9" creationId="{23D9B6CF-87DD-47C7-B38D-7C5353D4DC9D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21" creationId="{EFE2328B-DA12-4B90-BD82-3CCF13AF6C83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23" creationId="{F77FF0B6-332F-4842-A5F8-EA360BD5FF84}"/>
          </ac:spMkLst>
        </pc:spChg>
        <pc:picChg chg="add del mod">
          <ac:chgData name="Amanda Ajslev Hersbøll" userId="84cb32a7-20ae-445e-b3b1-575e09e33d20" providerId="ADAL" clId="{F40BCDD7-11D3-4665-AEEE-C4EEFC982C1D}" dt="2023-11-09T12:36:19.582" v="1268" actId="478"/>
          <ac:picMkLst>
            <pc:docMk/>
            <pc:sldMk cId="3835654931" sldId="268"/>
            <ac:picMk id="5" creationId="{B46256A8-26FA-0D80-17FC-38649E60BC50}"/>
          </ac:picMkLst>
        </pc:picChg>
        <pc:picChg chg="add mod">
          <ac:chgData name="Amanda Ajslev Hersbøll" userId="84cb32a7-20ae-445e-b3b1-575e09e33d20" providerId="ADAL" clId="{F40BCDD7-11D3-4665-AEEE-C4EEFC982C1D}" dt="2023-11-09T12:36:52.145" v="1273" actId="962"/>
          <ac:picMkLst>
            <pc:docMk/>
            <pc:sldMk cId="3835654931" sldId="268"/>
            <ac:picMk id="7" creationId="{3544D4A1-80C5-50EF-96F0-6D3EFB17ABC6}"/>
          </ac:picMkLst>
        </pc:picChg>
      </pc:sldChg>
      <pc:sldChg chg="addSp delSp modSp new mod setBg">
        <pc:chgData name="Amanda Ajslev Hersbøll" userId="84cb32a7-20ae-445e-b3b1-575e09e33d20" providerId="ADAL" clId="{F40BCDD7-11D3-4665-AEEE-C4EEFC982C1D}" dt="2023-11-10T08:55:14.749" v="1954" actId="20577"/>
        <pc:sldMkLst>
          <pc:docMk/>
          <pc:sldMk cId="3202433863" sldId="269"/>
        </pc:sldMkLst>
        <pc:spChg chg="mod">
          <ac:chgData name="Amanda Ajslev Hersbøll" userId="84cb32a7-20ae-445e-b3b1-575e09e33d20" providerId="ADAL" clId="{F40BCDD7-11D3-4665-AEEE-C4EEFC982C1D}" dt="2023-11-09T15:10:32.963" v="1899" actId="20577"/>
          <ac:spMkLst>
            <pc:docMk/>
            <pc:sldMk cId="3202433863" sldId="269"/>
            <ac:spMk id="2" creationId="{AB0CB479-BCA6-FBF8-7A63-C81E1F6BD406}"/>
          </ac:spMkLst>
        </pc:spChg>
        <pc:spChg chg="del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3" creationId="{A6273854-ABDF-9B16-8304-8C34787DDC65}"/>
          </ac:spMkLst>
        </pc:spChg>
        <pc:spChg chg="add mod">
          <ac:chgData name="Amanda Ajslev Hersbøll" userId="84cb32a7-20ae-445e-b3b1-575e09e33d20" providerId="ADAL" clId="{F40BCDD7-11D3-4665-AEEE-C4EEFC982C1D}" dt="2023-11-10T08:55:14.749" v="1954" actId="20577"/>
          <ac:spMkLst>
            <pc:docMk/>
            <pc:sldMk cId="3202433863" sldId="269"/>
            <ac:spMk id="6" creationId="{04083C60-1268-F68E-E5E8-8DD49F1761C6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0" creationId="{23D9B6CF-87DD-47C7-B38D-7C5353D4DC9D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2" creationId="{EFE2328B-DA12-4B90-BD82-3CCF13AF6C83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4" creationId="{F77FF0B6-332F-4842-A5F8-EA360BD5FF84}"/>
          </ac:spMkLst>
        </pc:spChg>
        <pc:picChg chg="add mod">
          <ac:chgData name="Amanda Ajslev Hersbøll" userId="84cb32a7-20ae-445e-b3b1-575e09e33d20" providerId="ADAL" clId="{F40BCDD7-11D3-4665-AEEE-C4EEFC982C1D}" dt="2023-11-09T12:40:09.281" v="1305" actId="962"/>
          <ac:picMkLst>
            <pc:docMk/>
            <pc:sldMk cId="3202433863" sldId="269"/>
            <ac:picMk id="5" creationId="{C880DB11-898E-C452-2D3F-7185C09A5A4E}"/>
          </ac:picMkLst>
        </pc:picChg>
      </pc:sldChg>
      <pc:sldChg chg="addSp delSp modSp new add del mod setBg">
        <pc:chgData name="Amanda Ajslev Hersbøll" userId="84cb32a7-20ae-445e-b3b1-575e09e33d20" providerId="ADAL" clId="{F40BCDD7-11D3-4665-AEEE-C4EEFC982C1D}" dt="2023-11-09T12:14:02.884" v="973" actId="47"/>
        <pc:sldMkLst>
          <pc:docMk/>
          <pc:sldMk cId="533954947" sldId="270"/>
        </pc:sldMkLst>
        <pc:spChg chg="mo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" creationId="{36F04AEA-980F-D8E7-6895-52281B2E32AE}"/>
          </ac:spMkLst>
        </pc:spChg>
        <pc:spChg chg="mo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3" creationId="{6B03896B-54ED-7EA1-DE54-3C815A2EC57E}"/>
          </ac:spMkLst>
        </pc:spChg>
        <pc:spChg chg="add del">
          <ac:chgData name="Amanda Ajslev Hersbøll" userId="84cb32a7-20ae-445e-b3b1-575e09e33d20" providerId="ADAL" clId="{F40BCDD7-11D3-4665-AEEE-C4EEFC982C1D}" dt="2023-11-09T12:11:52.422" v="914" actId="26606"/>
          <ac:spMkLst>
            <pc:docMk/>
            <pc:sldMk cId="533954947" sldId="270"/>
            <ac:spMk id="10" creationId="{1660E788-AFA9-4A1B-9991-6AA74632A15B}"/>
          </ac:spMkLst>
        </pc:spChg>
        <pc:spChg chg="add del">
          <ac:chgData name="Amanda Ajslev Hersbøll" userId="84cb32a7-20ae-445e-b3b1-575e09e33d20" providerId="ADAL" clId="{F40BCDD7-11D3-4665-AEEE-C4EEFC982C1D}" dt="2023-11-09T12:11:52.422" v="914" actId="26606"/>
          <ac:spMkLst>
            <pc:docMk/>
            <pc:sldMk cId="533954947" sldId="270"/>
            <ac:spMk id="12" creationId="{867D4867-5BA7-4462-B2F6-A23F4A622AA7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17" creationId="{F7EAFAA4-859B-42B4-AC85-F32CFE6950E6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19" creationId="{B3855DB9-46C3-47FA-992C-FC2BE58A7375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1" creationId="{A2B401D5-BF67-49A4-8617-0C6BD886C753}"/>
          </ac:spMkLst>
        </pc:spChg>
        <pc:spChg chg="ad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6" creationId="{6515FC82-3453-4CBE-8895-4CCFF339529E}"/>
          </ac:spMkLst>
        </pc:spChg>
        <pc:spChg chg="ad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8" creationId="{C5FD847B-65C0-4027-8DFC-70CB424514F8}"/>
          </ac:spMkLst>
        </pc:spChg>
        <pc:picChg chg="add mod ord">
          <ac:chgData name="Amanda Ajslev Hersbøll" userId="84cb32a7-20ae-445e-b3b1-575e09e33d20" providerId="ADAL" clId="{F40BCDD7-11D3-4665-AEEE-C4EEFC982C1D}" dt="2023-11-09T12:12:12.264" v="915" actId="26606"/>
          <ac:picMkLst>
            <pc:docMk/>
            <pc:sldMk cId="533954947" sldId="270"/>
            <ac:picMk id="5" creationId="{73E9A5EA-8D47-DAA2-14EE-1F932553E4B6}"/>
          </ac:picMkLst>
        </pc:picChg>
      </pc:sldChg>
      <pc:sldChg chg="addSp modSp new mod setBg">
        <pc:chgData name="Amanda Ajslev Hersbøll" userId="84cb32a7-20ae-445e-b3b1-575e09e33d20" providerId="ADAL" clId="{F40BCDD7-11D3-4665-AEEE-C4EEFC982C1D}" dt="2023-11-09T12:23:18.382" v="1159" actId="121"/>
        <pc:sldMkLst>
          <pc:docMk/>
          <pc:sldMk cId="2470678131" sldId="271"/>
        </pc:sldMkLst>
        <pc:spChg chg="mod">
          <ac:chgData name="Amanda Ajslev Hersbøll" userId="84cb32a7-20ae-445e-b3b1-575e09e33d20" providerId="ADAL" clId="{F40BCDD7-11D3-4665-AEEE-C4EEFC982C1D}" dt="2023-11-09T12:14:00.786" v="972" actId="962"/>
          <ac:spMkLst>
            <pc:docMk/>
            <pc:sldMk cId="2470678131" sldId="271"/>
            <ac:spMk id="2" creationId="{A64DFB97-41B9-5661-E631-B592C769A915}"/>
          </ac:spMkLst>
        </pc:spChg>
        <pc:spChg chg="mod">
          <ac:chgData name="Amanda Ajslev Hersbøll" userId="84cb32a7-20ae-445e-b3b1-575e09e33d20" providerId="ADAL" clId="{F40BCDD7-11D3-4665-AEEE-C4EEFC982C1D}" dt="2023-11-09T12:18:37.124" v="1140" actId="20577"/>
          <ac:spMkLst>
            <pc:docMk/>
            <pc:sldMk cId="2470678131" sldId="271"/>
            <ac:spMk id="3" creationId="{96BA66D2-D6F8-66D5-33BD-1C7CC3ACA973}"/>
          </ac:spMkLst>
        </pc:spChg>
        <pc:spChg chg="add mod">
          <ac:chgData name="Amanda Ajslev Hersbøll" userId="84cb32a7-20ae-445e-b3b1-575e09e33d20" providerId="ADAL" clId="{F40BCDD7-11D3-4665-AEEE-C4EEFC982C1D}" dt="2023-11-09T12:23:18.382" v="1159" actId="121"/>
          <ac:spMkLst>
            <pc:docMk/>
            <pc:sldMk cId="2470678131" sldId="271"/>
            <ac:spMk id="6" creationId="{3831D9B6-BD5A-49F1-4F5C-5250030AC108}"/>
          </ac:spMkLst>
        </pc:spChg>
        <pc:spChg chg="add">
          <ac:chgData name="Amanda Ajslev Hersbøll" userId="84cb32a7-20ae-445e-b3b1-575e09e33d20" providerId="ADAL" clId="{F40BCDD7-11D3-4665-AEEE-C4EEFC982C1D}" dt="2023-11-09T12:13:57.131" v="970" actId="26606"/>
          <ac:spMkLst>
            <pc:docMk/>
            <pc:sldMk cId="2470678131" sldId="271"/>
            <ac:spMk id="10" creationId="{6515FC82-3453-4CBE-8895-4CCFF339529E}"/>
          </ac:spMkLst>
        </pc:spChg>
        <pc:spChg chg="add">
          <ac:chgData name="Amanda Ajslev Hersbøll" userId="84cb32a7-20ae-445e-b3b1-575e09e33d20" providerId="ADAL" clId="{F40BCDD7-11D3-4665-AEEE-C4EEFC982C1D}" dt="2023-11-09T12:13:57.131" v="970" actId="26606"/>
          <ac:spMkLst>
            <pc:docMk/>
            <pc:sldMk cId="2470678131" sldId="271"/>
            <ac:spMk id="12" creationId="{C5FD847B-65C0-4027-8DFC-70CB424514F8}"/>
          </ac:spMkLst>
        </pc:spChg>
        <pc:picChg chg="add mod">
          <ac:chgData name="Amanda Ajslev Hersbøll" userId="84cb32a7-20ae-445e-b3b1-575e09e33d20" providerId="ADAL" clId="{F40BCDD7-11D3-4665-AEEE-C4EEFC982C1D}" dt="2023-11-09T12:14:00.785" v="971" actId="27614"/>
          <ac:picMkLst>
            <pc:docMk/>
            <pc:sldMk cId="2470678131" sldId="271"/>
            <ac:picMk id="5" creationId="{253D4B27-D889-A9E2-CBD1-5AFD24E6A2A4}"/>
          </ac:picMkLst>
        </pc:picChg>
      </pc:sldChg>
      <pc:sldMasterChg chg="setBg modSldLayout">
        <pc:chgData name="Amanda Ajslev Hersbøll" userId="84cb32a7-20ae-445e-b3b1-575e09e33d20" providerId="ADAL" clId="{F40BCDD7-11D3-4665-AEEE-C4EEFC982C1D}" dt="2023-11-09T12:14:35.738" v="98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Amanda Ajslev Hersbøll" userId="84cb32a7-20ae-445e-b3b1-575e09e33d20" providerId="ADAL" clId="{E28FE1A6-4B45-4130-87D4-EC8199CEDDC8}"/>
    <pc:docChg chg="undo custSel addSld delSld modSld">
      <pc:chgData name="Amanda Ajslev Hersbøll" userId="84cb32a7-20ae-445e-b3b1-575e09e33d20" providerId="ADAL" clId="{E28FE1A6-4B45-4130-87D4-EC8199CEDDC8}" dt="2023-12-05T21:22:05.785" v="330" actId="122"/>
      <pc:docMkLst>
        <pc:docMk/>
      </pc:docMkLst>
      <pc:sldChg chg="modSp mod">
        <pc:chgData name="Amanda Ajslev Hersbøll" userId="84cb32a7-20ae-445e-b3b1-575e09e33d20" providerId="ADAL" clId="{E28FE1A6-4B45-4130-87D4-EC8199CEDDC8}" dt="2023-12-05T20:56:36.320" v="0" actId="20577"/>
        <pc:sldMkLst>
          <pc:docMk/>
          <pc:sldMk cId="308812247" sldId="256"/>
        </pc:sldMkLst>
        <pc:spChg chg="mod">
          <ac:chgData name="Amanda Ajslev Hersbøll" userId="84cb32a7-20ae-445e-b3b1-575e09e33d20" providerId="ADAL" clId="{E28FE1A6-4B45-4130-87D4-EC8199CEDDC8}" dt="2023-12-05T20:56:36.320" v="0" actId="20577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E28FE1A6-4B45-4130-87D4-EC8199CEDDC8}" dt="2023-12-05T20:56:50.370" v="2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E28FE1A6-4B45-4130-87D4-EC8199CEDDC8}" dt="2023-12-05T20:56:50.370" v="2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addSp delSp modSp new mod setBg">
        <pc:chgData name="Amanda Ajslev Hersbøll" userId="84cb32a7-20ae-445e-b3b1-575e09e33d20" providerId="ADAL" clId="{E28FE1A6-4B45-4130-87D4-EC8199CEDDC8}" dt="2023-12-05T21:17:18.745" v="196" actId="1076"/>
        <pc:sldMkLst>
          <pc:docMk/>
          <pc:sldMk cId="3085549633" sldId="262"/>
        </pc:sldMkLst>
        <pc:spChg chg="mod">
          <ac:chgData name="Amanda Ajslev Hersbøll" userId="84cb32a7-20ae-445e-b3b1-575e09e33d20" providerId="ADAL" clId="{E28FE1A6-4B45-4130-87D4-EC8199CEDDC8}" dt="2023-12-05T21:11:13.135" v="54" actId="26606"/>
          <ac:spMkLst>
            <pc:docMk/>
            <pc:sldMk cId="3085549633" sldId="262"/>
            <ac:spMk id="2" creationId="{C5629200-FD9E-5092-E774-E68BD265A6E4}"/>
          </ac:spMkLst>
        </pc:spChg>
        <pc:spChg chg="del">
          <ac:chgData name="Amanda Ajslev Hersbøll" userId="84cb32a7-20ae-445e-b3b1-575e09e33d20" providerId="ADAL" clId="{E28FE1A6-4B45-4130-87D4-EC8199CEDDC8}" dt="2023-12-05T21:10:40.541" v="51"/>
          <ac:spMkLst>
            <pc:docMk/>
            <pc:sldMk cId="3085549633" sldId="262"/>
            <ac:spMk id="3" creationId="{16A6A845-62CC-1104-949D-E86AB6741257}"/>
          </ac:spMkLst>
        </pc:spChg>
        <pc:spChg chg="add del">
          <ac:chgData name="Amanda Ajslev Hersbøll" userId="84cb32a7-20ae-445e-b3b1-575e09e33d20" providerId="ADAL" clId="{E28FE1A6-4B45-4130-87D4-EC8199CEDDC8}" dt="2023-12-05T21:11:13.120" v="53" actId="26606"/>
          <ac:spMkLst>
            <pc:docMk/>
            <pc:sldMk cId="3085549633" sldId="262"/>
            <ac:spMk id="9" creationId="{419501C6-F015-4273-AF88-E0F6C853899F}"/>
          </ac:spMkLst>
        </pc:spChg>
        <pc:spChg chg="add del">
          <ac:chgData name="Amanda Ajslev Hersbøll" userId="84cb32a7-20ae-445e-b3b1-575e09e33d20" providerId="ADAL" clId="{E28FE1A6-4B45-4130-87D4-EC8199CEDDC8}" dt="2023-12-05T21:11:13.120" v="53" actId="26606"/>
          <ac:spMkLst>
            <pc:docMk/>
            <pc:sldMk cId="3085549633" sldId="262"/>
            <ac:spMk id="11" creationId="{CA677DB7-5829-45BD-9754-5EC484CC4253}"/>
          </ac:spMkLst>
        </pc:spChg>
        <pc:spChg chg="add">
          <ac:chgData name="Amanda Ajslev Hersbøll" userId="84cb32a7-20ae-445e-b3b1-575e09e33d20" providerId="ADAL" clId="{E28FE1A6-4B45-4130-87D4-EC8199CEDDC8}" dt="2023-12-05T21:11:13.135" v="54" actId="26606"/>
          <ac:spMkLst>
            <pc:docMk/>
            <pc:sldMk cId="3085549633" sldId="262"/>
            <ac:spMk id="13" creationId="{F77FF0B6-332F-4842-A5F8-EA360BD5FF84}"/>
          </ac:spMkLst>
        </pc:spChg>
        <pc:spChg chg="add">
          <ac:chgData name="Amanda Ajslev Hersbøll" userId="84cb32a7-20ae-445e-b3b1-575e09e33d20" providerId="ADAL" clId="{E28FE1A6-4B45-4130-87D4-EC8199CEDDC8}" dt="2023-12-05T21:11:13.135" v="54" actId="26606"/>
          <ac:spMkLst>
            <pc:docMk/>
            <pc:sldMk cId="3085549633" sldId="262"/>
            <ac:spMk id="14" creationId="{23D9B6CF-87DD-47C7-B38D-7C5353D4DC9D}"/>
          </ac:spMkLst>
        </pc:spChg>
        <pc:spChg chg="add">
          <ac:chgData name="Amanda Ajslev Hersbøll" userId="84cb32a7-20ae-445e-b3b1-575e09e33d20" providerId="ADAL" clId="{E28FE1A6-4B45-4130-87D4-EC8199CEDDC8}" dt="2023-12-05T21:11:13.135" v="54" actId="26606"/>
          <ac:spMkLst>
            <pc:docMk/>
            <pc:sldMk cId="3085549633" sldId="262"/>
            <ac:spMk id="15" creationId="{EFE2328B-DA12-4B90-BD82-3CCF13AF6C83}"/>
          </ac:spMkLst>
        </pc:spChg>
        <pc:graphicFrameChg chg="add mod modGraphic">
          <ac:chgData name="Amanda Ajslev Hersbøll" userId="84cb32a7-20ae-445e-b3b1-575e09e33d20" providerId="ADAL" clId="{E28FE1A6-4B45-4130-87D4-EC8199CEDDC8}" dt="2023-12-05T21:17:18.745" v="196" actId="1076"/>
          <ac:graphicFrameMkLst>
            <pc:docMk/>
            <pc:sldMk cId="3085549633" sldId="262"/>
            <ac:graphicFrameMk id="4" creationId="{C7908EB7-0A92-1CC0-B0C0-A6A657B13040}"/>
          </ac:graphicFrameMkLst>
        </pc:graphicFrameChg>
      </pc:sldChg>
      <pc:sldChg chg="addSp delSp modSp new mod">
        <pc:chgData name="Amanda Ajslev Hersbøll" userId="84cb32a7-20ae-445e-b3b1-575e09e33d20" providerId="ADAL" clId="{E28FE1A6-4B45-4130-87D4-EC8199CEDDC8}" dt="2023-12-05T21:18:54.032" v="222"/>
        <pc:sldMkLst>
          <pc:docMk/>
          <pc:sldMk cId="1235406615" sldId="263"/>
        </pc:sldMkLst>
        <pc:spChg chg="mod">
          <ac:chgData name="Amanda Ajslev Hersbøll" userId="84cb32a7-20ae-445e-b3b1-575e09e33d20" providerId="ADAL" clId="{E28FE1A6-4B45-4130-87D4-EC8199CEDDC8}" dt="2023-12-05T21:17:40.914" v="209" actId="20577"/>
          <ac:spMkLst>
            <pc:docMk/>
            <pc:sldMk cId="1235406615" sldId="263"/>
            <ac:spMk id="2" creationId="{3F8DDC49-442B-0C31-0741-304DA559E6B6}"/>
          </ac:spMkLst>
        </pc:spChg>
        <pc:spChg chg="add del mod">
          <ac:chgData name="Amanda Ajslev Hersbøll" userId="84cb32a7-20ae-445e-b3b1-575e09e33d20" providerId="ADAL" clId="{E28FE1A6-4B45-4130-87D4-EC8199CEDDC8}" dt="2023-12-05T21:18:39.080" v="220" actId="1076"/>
          <ac:spMkLst>
            <pc:docMk/>
            <pc:sldMk cId="1235406615" sldId="263"/>
            <ac:spMk id="3" creationId="{95EA4148-98FA-8FBB-1668-AEF68C0F8AEC}"/>
          </ac:spMkLst>
        </pc:spChg>
        <pc:graphicFrameChg chg="add del mod">
          <ac:chgData name="Amanda Ajslev Hersbøll" userId="84cb32a7-20ae-445e-b3b1-575e09e33d20" providerId="ADAL" clId="{E28FE1A6-4B45-4130-87D4-EC8199CEDDC8}" dt="2023-12-05T21:17:55.587" v="211"/>
          <ac:graphicFrameMkLst>
            <pc:docMk/>
            <pc:sldMk cId="1235406615" sldId="263"/>
            <ac:graphicFrameMk id="4" creationId="{1EB23780-1766-60B9-8B3C-886E3A7B346B}"/>
          </ac:graphicFrameMkLst>
        </pc:graphicFrameChg>
        <pc:graphicFrameChg chg="add del mod">
          <ac:chgData name="Amanda Ajslev Hersbøll" userId="84cb32a7-20ae-445e-b3b1-575e09e33d20" providerId="ADAL" clId="{E28FE1A6-4B45-4130-87D4-EC8199CEDDC8}" dt="2023-12-05T21:18:54.032" v="222"/>
          <ac:graphicFrameMkLst>
            <pc:docMk/>
            <pc:sldMk cId="1235406615" sldId="263"/>
            <ac:graphicFrameMk id="5" creationId="{BBF9EB56-5E9D-67B0-F40D-C5682BF33C51}"/>
          </ac:graphicFrameMkLst>
        </pc:graphicFrameChg>
      </pc:sldChg>
      <pc:sldChg chg="modSp add mod">
        <pc:chgData name="Amanda Ajslev Hersbøll" userId="84cb32a7-20ae-445e-b3b1-575e09e33d20" providerId="ADAL" clId="{E28FE1A6-4B45-4130-87D4-EC8199CEDDC8}" dt="2023-12-05T21:19:26.300" v="236" actId="122"/>
        <pc:sldMkLst>
          <pc:docMk/>
          <pc:sldMk cId="1040441043" sldId="264"/>
        </pc:sldMkLst>
        <pc:spChg chg="mod">
          <ac:chgData name="Amanda Ajslev Hersbøll" userId="84cb32a7-20ae-445e-b3b1-575e09e33d20" providerId="ADAL" clId="{E28FE1A6-4B45-4130-87D4-EC8199CEDDC8}" dt="2023-12-05T21:19:10.218" v="234" actId="20577"/>
          <ac:spMkLst>
            <pc:docMk/>
            <pc:sldMk cId="1040441043" sldId="264"/>
            <ac:spMk id="2" creationId="{3F8DDC49-442B-0C31-0741-304DA559E6B6}"/>
          </ac:spMkLst>
        </pc:spChg>
        <pc:spChg chg="mod">
          <ac:chgData name="Amanda Ajslev Hersbøll" userId="84cb32a7-20ae-445e-b3b1-575e09e33d20" providerId="ADAL" clId="{E28FE1A6-4B45-4130-87D4-EC8199CEDDC8}" dt="2023-12-05T21:19:26.300" v="236" actId="122"/>
          <ac:spMkLst>
            <pc:docMk/>
            <pc:sldMk cId="1040441043" sldId="264"/>
            <ac:spMk id="3" creationId="{95EA4148-98FA-8FBB-1668-AEF68C0F8AEC}"/>
          </ac:spMkLst>
        </pc:spChg>
      </pc:sldChg>
      <pc:sldChg chg="modSp add mod">
        <pc:chgData name="Amanda Ajslev Hersbøll" userId="84cb32a7-20ae-445e-b3b1-575e09e33d20" providerId="ADAL" clId="{E28FE1A6-4B45-4130-87D4-EC8199CEDDC8}" dt="2023-12-05T21:19:55.009" v="265" actId="122"/>
        <pc:sldMkLst>
          <pc:docMk/>
          <pc:sldMk cId="803258854" sldId="265"/>
        </pc:sldMkLst>
        <pc:spChg chg="mod">
          <ac:chgData name="Amanda Ajslev Hersbøll" userId="84cb32a7-20ae-445e-b3b1-575e09e33d20" providerId="ADAL" clId="{E28FE1A6-4B45-4130-87D4-EC8199CEDDC8}" dt="2023-12-05T21:19:31.473" v="238" actId="20577"/>
          <ac:spMkLst>
            <pc:docMk/>
            <pc:sldMk cId="803258854" sldId="265"/>
            <ac:spMk id="2" creationId="{3F8DDC49-442B-0C31-0741-304DA559E6B6}"/>
          </ac:spMkLst>
        </pc:spChg>
        <pc:spChg chg="mod">
          <ac:chgData name="Amanda Ajslev Hersbøll" userId="84cb32a7-20ae-445e-b3b1-575e09e33d20" providerId="ADAL" clId="{E28FE1A6-4B45-4130-87D4-EC8199CEDDC8}" dt="2023-12-05T21:19:55.009" v="265" actId="122"/>
          <ac:spMkLst>
            <pc:docMk/>
            <pc:sldMk cId="803258854" sldId="265"/>
            <ac:spMk id="3" creationId="{95EA4148-98FA-8FBB-1668-AEF68C0F8AEC}"/>
          </ac:spMkLst>
        </pc:spChg>
      </pc:sldChg>
      <pc:sldChg chg="del">
        <pc:chgData name="Amanda Ajslev Hersbøll" userId="84cb32a7-20ae-445e-b3b1-575e09e33d20" providerId="ADAL" clId="{E28FE1A6-4B45-4130-87D4-EC8199CEDDC8}" dt="2023-12-05T20:57:51.722" v="6" actId="47"/>
        <pc:sldMkLst>
          <pc:docMk/>
          <pc:sldMk cId="3615903390" sldId="265"/>
        </pc:sldMkLst>
      </pc:sldChg>
      <pc:sldChg chg="del">
        <pc:chgData name="Amanda Ajslev Hersbøll" userId="84cb32a7-20ae-445e-b3b1-575e09e33d20" providerId="ADAL" clId="{E28FE1A6-4B45-4130-87D4-EC8199CEDDC8}" dt="2023-12-05T20:57:17.852" v="3" actId="47"/>
        <pc:sldMkLst>
          <pc:docMk/>
          <pc:sldMk cId="2858522632" sldId="266"/>
        </pc:sldMkLst>
      </pc:sldChg>
      <pc:sldChg chg="modSp add mod">
        <pc:chgData name="Amanda Ajslev Hersbøll" userId="84cb32a7-20ae-445e-b3b1-575e09e33d20" providerId="ADAL" clId="{E28FE1A6-4B45-4130-87D4-EC8199CEDDC8}" dt="2023-12-05T21:20:09.508" v="272" actId="20577"/>
        <pc:sldMkLst>
          <pc:docMk/>
          <pc:sldMk cId="4169270298" sldId="266"/>
        </pc:sldMkLst>
        <pc:spChg chg="mod">
          <ac:chgData name="Amanda Ajslev Hersbøll" userId="84cb32a7-20ae-445e-b3b1-575e09e33d20" providerId="ADAL" clId="{E28FE1A6-4B45-4130-87D4-EC8199CEDDC8}" dt="2023-12-05T21:20:04.154" v="269" actId="20577"/>
          <ac:spMkLst>
            <pc:docMk/>
            <pc:sldMk cId="4169270298" sldId="266"/>
            <ac:spMk id="2" creationId="{3F8DDC49-442B-0C31-0741-304DA559E6B6}"/>
          </ac:spMkLst>
        </pc:spChg>
        <pc:spChg chg="mod">
          <ac:chgData name="Amanda Ajslev Hersbøll" userId="84cb32a7-20ae-445e-b3b1-575e09e33d20" providerId="ADAL" clId="{E28FE1A6-4B45-4130-87D4-EC8199CEDDC8}" dt="2023-12-05T21:20:09.508" v="272" actId="20577"/>
          <ac:spMkLst>
            <pc:docMk/>
            <pc:sldMk cId="4169270298" sldId="266"/>
            <ac:spMk id="3" creationId="{95EA4148-98FA-8FBB-1668-AEF68C0F8AEC}"/>
          </ac:spMkLst>
        </pc:spChg>
      </pc:sldChg>
      <pc:sldChg chg="modSp add mod">
        <pc:chgData name="Amanda Ajslev Hersbøll" userId="84cb32a7-20ae-445e-b3b1-575e09e33d20" providerId="ADAL" clId="{E28FE1A6-4B45-4130-87D4-EC8199CEDDC8}" dt="2023-12-05T21:20:19.047" v="279" actId="20577"/>
        <pc:sldMkLst>
          <pc:docMk/>
          <pc:sldMk cId="2309761826" sldId="267"/>
        </pc:sldMkLst>
        <pc:spChg chg="mod">
          <ac:chgData name="Amanda Ajslev Hersbøll" userId="84cb32a7-20ae-445e-b3b1-575e09e33d20" providerId="ADAL" clId="{E28FE1A6-4B45-4130-87D4-EC8199CEDDC8}" dt="2023-12-05T21:20:13.639" v="274" actId="20577"/>
          <ac:spMkLst>
            <pc:docMk/>
            <pc:sldMk cId="2309761826" sldId="267"/>
            <ac:spMk id="2" creationId="{3F8DDC49-442B-0C31-0741-304DA559E6B6}"/>
          </ac:spMkLst>
        </pc:spChg>
        <pc:spChg chg="mod">
          <ac:chgData name="Amanda Ajslev Hersbøll" userId="84cb32a7-20ae-445e-b3b1-575e09e33d20" providerId="ADAL" clId="{E28FE1A6-4B45-4130-87D4-EC8199CEDDC8}" dt="2023-12-05T21:20:19.047" v="279" actId="20577"/>
          <ac:spMkLst>
            <pc:docMk/>
            <pc:sldMk cId="2309761826" sldId="267"/>
            <ac:spMk id="3" creationId="{95EA4148-98FA-8FBB-1668-AEF68C0F8AEC}"/>
          </ac:spMkLst>
        </pc:spChg>
      </pc:sldChg>
      <pc:sldChg chg="del">
        <pc:chgData name="Amanda Ajslev Hersbøll" userId="84cb32a7-20ae-445e-b3b1-575e09e33d20" providerId="ADAL" clId="{E28FE1A6-4B45-4130-87D4-EC8199CEDDC8}" dt="2023-12-05T20:57:20.129" v="4" actId="47"/>
        <pc:sldMkLst>
          <pc:docMk/>
          <pc:sldMk cId="2599199670" sldId="267"/>
        </pc:sldMkLst>
      </pc:sldChg>
      <pc:sldChg chg="modSp add mod">
        <pc:chgData name="Amanda Ajslev Hersbøll" userId="84cb32a7-20ae-445e-b3b1-575e09e33d20" providerId="ADAL" clId="{E28FE1A6-4B45-4130-87D4-EC8199CEDDC8}" dt="2023-12-05T21:20:46.611" v="288" actId="20577"/>
        <pc:sldMkLst>
          <pc:docMk/>
          <pc:sldMk cId="458740706" sldId="268"/>
        </pc:sldMkLst>
        <pc:spChg chg="mod">
          <ac:chgData name="Amanda Ajslev Hersbøll" userId="84cb32a7-20ae-445e-b3b1-575e09e33d20" providerId="ADAL" clId="{E28FE1A6-4B45-4130-87D4-EC8199CEDDC8}" dt="2023-12-05T21:20:38.226" v="283" actId="20577"/>
          <ac:spMkLst>
            <pc:docMk/>
            <pc:sldMk cId="458740706" sldId="268"/>
            <ac:spMk id="2" creationId="{3F8DDC49-442B-0C31-0741-304DA559E6B6}"/>
          </ac:spMkLst>
        </pc:spChg>
        <pc:spChg chg="mod">
          <ac:chgData name="Amanda Ajslev Hersbøll" userId="84cb32a7-20ae-445e-b3b1-575e09e33d20" providerId="ADAL" clId="{E28FE1A6-4B45-4130-87D4-EC8199CEDDC8}" dt="2023-12-05T21:20:46.611" v="288" actId="20577"/>
          <ac:spMkLst>
            <pc:docMk/>
            <pc:sldMk cId="458740706" sldId="268"/>
            <ac:spMk id="3" creationId="{95EA4148-98FA-8FBB-1668-AEF68C0F8AEC}"/>
          </ac:spMkLst>
        </pc:spChg>
      </pc:sldChg>
      <pc:sldChg chg="del">
        <pc:chgData name="Amanda Ajslev Hersbøll" userId="84cb32a7-20ae-445e-b3b1-575e09e33d20" providerId="ADAL" clId="{E28FE1A6-4B45-4130-87D4-EC8199CEDDC8}" dt="2023-12-05T20:57:25.586" v="5" actId="47"/>
        <pc:sldMkLst>
          <pc:docMk/>
          <pc:sldMk cId="1624776802" sldId="268"/>
        </pc:sldMkLst>
      </pc:sldChg>
      <pc:sldChg chg="modSp add mod">
        <pc:chgData name="Amanda Ajslev Hersbøll" userId="84cb32a7-20ae-445e-b3b1-575e09e33d20" providerId="ADAL" clId="{E28FE1A6-4B45-4130-87D4-EC8199CEDDC8}" dt="2023-12-05T21:20:58.085" v="295" actId="20577"/>
        <pc:sldMkLst>
          <pc:docMk/>
          <pc:sldMk cId="1053194179" sldId="269"/>
        </pc:sldMkLst>
        <pc:spChg chg="mod">
          <ac:chgData name="Amanda Ajslev Hersbøll" userId="84cb32a7-20ae-445e-b3b1-575e09e33d20" providerId="ADAL" clId="{E28FE1A6-4B45-4130-87D4-EC8199CEDDC8}" dt="2023-12-05T21:20:51.445" v="292" actId="20577"/>
          <ac:spMkLst>
            <pc:docMk/>
            <pc:sldMk cId="1053194179" sldId="269"/>
            <ac:spMk id="2" creationId="{3F8DDC49-442B-0C31-0741-304DA559E6B6}"/>
          </ac:spMkLst>
        </pc:spChg>
        <pc:spChg chg="mod">
          <ac:chgData name="Amanda Ajslev Hersbøll" userId="84cb32a7-20ae-445e-b3b1-575e09e33d20" providerId="ADAL" clId="{E28FE1A6-4B45-4130-87D4-EC8199CEDDC8}" dt="2023-12-05T21:20:58.085" v="295" actId="20577"/>
          <ac:spMkLst>
            <pc:docMk/>
            <pc:sldMk cId="1053194179" sldId="269"/>
            <ac:spMk id="3" creationId="{95EA4148-98FA-8FBB-1668-AEF68C0F8AEC}"/>
          </ac:spMkLst>
        </pc:spChg>
      </pc:sldChg>
      <pc:sldChg chg="modSp add mod">
        <pc:chgData name="Amanda Ajslev Hersbøll" userId="84cb32a7-20ae-445e-b3b1-575e09e33d20" providerId="ADAL" clId="{E28FE1A6-4B45-4130-87D4-EC8199CEDDC8}" dt="2023-12-05T21:21:11.403" v="302" actId="20577"/>
        <pc:sldMkLst>
          <pc:docMk/>
          <pc:sldMk cId="2700411166" sldId="270"/>
        </pc:sldMkLst>
        <pc:spChg chg="mod">
          <ac:chgData name="Amanda Ajslev Hersbøll" userId="84cb32a7-20ae-445e-b3b1-575e09e33d20" providerId="ADAL" clId="{E28FE1A6-4B45-4130-87D4-EC8199CEDDC8}" dt="2023-12-05T21:21:03.463" v="297" actId="20577"/>
          <ac:spMkLst>
            <pc:docMk/>
            <pc:sldMk cId="2700411166" sldId="270"/>
            <ac:spMk id="2" creationId="{3F8DDC49-442B-0C31-0741-304DA559E6B6}"/>
          </ac:spMkLst>
        </pc:spChg>
        <pc:spChg chg="mod">
          <ac:chgData name="Amanda Ajslev Hersbøll" userId="84cb32a7-20ae-445e-b3b1-575e09e33d20" providerId="ADAL" clId="{E28FE1A6-4B45-4130-87D4-EC8199CEDDC8}" dt="2023-12-05T21:21:11.403" v="302" actId="20577"/>
          <ac:spMkLst>
            <pc:docMk/>
            <pc:sldMk cId="2700411166" sldId="270"/>
            <ac:spMk id="3" creationId="{95EA4148-98FA-8FBB-1668-AEF68C0F8AEC}"/>
          </ac:spMkLst>
        </pc:spChg>
      </pc:sldChg>
      <pc:sldChg chg="modSp add mod">
        <pc:chgData name="Amanda Ajslev Hersbøll" userId="84cb32a7-20ae-445e-b3b1-575e09e33d20" providerId="ADAL" clId="{E28FE1A6-4B45-4130-87D4-EC8199CEDDC8}" dt="2023-12-05T21:21:23.319" v="309" actId="20577"/>
        <pc:sldMkLst>
          <pc:docMk/>
          <pc:sldMk cId="2591743455" sldId="271"/>
        </pc:sldMkLst>
        <pc:spChg chg="mod">
          <ac:chgData name="Amanda Ajslev Hersbøll" userId="84cb32a7-20ae-445e-b3b1-575e09e33d20" providerId="ADAL" clId="{E28FE1A6-4B45-4130-87D4-EC8199CEDDC8}" dt="2023-12-05T21:21:15.739" v="306" actId="20577"/>
          <ac:spMkLst>
            <pc:docMk/>
            <pc:sldMk cId="2591743455" sldId="271"/>
            <ac:spMk id="2" creationId="{3F8DDC49-442B-0C31-0741-304DA559E6B6}"/>
          </ac:spMkLst>
        </pc:spChg>
        <pc:spChg chg="mod">
          <ac:chgData name="Amanda Ajslev Hersbøll" userId="84cb32a7-20ae-445e-b3b1-575e09e33d20" providerId="ADAL" clId="{E28FE1A6-4B45-4130-87D4-EC8199CEDDC8}" dt="2023-12-05T21:21:23.319" v="309" actId="20577"/>
          <ac:spMkLst>
            <pc:docMk/>
            <pc:sldMk cId="2591743455" sldId="271"/>
            <ac:spMk id="3" creationId="{95EA4148-98FA-8FBB-1668-AEF68C0F8AEC}"/>
          </ac:spMkLst>
        </pc:spChg>
      </pc:sldChg>
      <pc:sldChg chg="modSp add mod">
        <pc:chgData name="Amanda Ajslev Hersbøll" userId="84cb32a7-20ae-445e-b3b1-575e09e33d20" providerId="ADAL" clId="{E28FE1A6-4B45-4130-87D4-EC8199CEDDC8}" dt="2023-12-05T21:21:42.503" v="326" actId="20577"/>
        <pc:sldMkLst>
          <pc:docMk/>
          <pc:sldMk cId="324768348" sldId="272"/>
        </pc:sldMkLst>
        <pc:spChg chg="mod">
          <ac:chgData name="Amanda Ajslev Hersbøll" userId="84cb32a7-20ae-445e-b3b1-575e09e33d20" providerId="ADAL" clId="{E28FE1A6-4B45-4130-87D4-EC8199CEDDC8}" dt="2023-12-05T21:21:36.412" v="319" actId="20577"/>
          <ac:spMkLst>
            <pc:docMk/>
            <pc:sldMk cId="324768348" sldId="272"/>
            <ac:spMk id="2" creationId="{3F8DDC49-442B-0C31-0741-304DA559E6B6}"/>
          </ac:spMkLst>
        </pc:spChg>
        <pc:spChg chg="mod">
          <ac:chgData name="Amanda Ajslev Hersbøll" userId="84cb32a7-20ae-445e-b3b1-575e09e33d20" providerId="ADAL" clId="{E28FE1A6-4B45-4130-87D4-EC8199CEDDC8}" dt="2023-12-05T21:21:42.503" v="326" actId="20577"/>
          <ac:spMkLst>
            <pc:docMk/>
            <pc:sldMk cId="324768348" sldId="272"/>
            <ac:spMk id="3" creationId="{95EA4148-98FA-8FBB-1668-AEF68C0F8AEC}"/>
          </ac:spMkLst>
        </pc:spChg>
      </pc:sldChg>
      <pc:sldChg chg="modSp add mod">
        <pc:chgData name="Amanda Ajslev Hersbøll" userId="84cb32a7-20ae-445e-b3b1-575e09e33d20" providerId="ADAL" clId="{E28FE1A6-4B45-4130-87D4-EC8199CEDDC8}" dt="2023-12-05T21:22:05.785" v="330" actId="122"/>
        <pc:sldMkLst>
          <pc:docMk/>
          <pc:sldMk cId="628743270" sldId="273"/>
        </pc:sldMkLst>
        <pc:spChg chg="mod">
          <ac:chgData name="Amanda Ajslev Hersbøll" userId="84cb32a7-20ae-445e-b3b1-575e09e33d20" providerId="ADAL" clId="{E28FE1A6-4B45-4130-87D4-EC8199CEDDC8}" dt="2023-12-05T21:21:49.597" v="327" actId="20577"/>
          <ac:spMkLst>
            <pc:docMk/>
            <pc:sldMk cId="628743270" sldId="273"/>
            <ac:spMk id="2" creationId="{3F8DDC49-442B-0C31-0741-304DA559E6B6}"/>
          </ac:spMkLst>
        </pc:spChg>
        <pc:spChg chg="mod">
          <ac:chgData name="Amanda Ajslev Hersbøll" userId="84cb32a7-20ae-445e-b3b1-575e09e33d20" providerId="ADAL" clId="{E28FE1A6-4B45-4130-87D4-EC8199CEDDC8}" dt="2023-12-05T21:22:05.785" v="330" actId="122"/>
          <ac:spMkLst>
            <pc:docMk/>
            <pc:sldMk cId="628743270" sldId="273"/>
            <ac:spMk id="3" creationId="{95EA4148-98FA-8FBB-1668-AEF68C0F8AEC}"/>
          </ac:spMkLst>
        </pc:spChg>
      </pc:sldChg>
    </pc:docChg>
  </pc:docChgLst>
  <pc:docChgLst>
    <pc:chgData name="Amanda Ajslev Hersbøll" userId="84cb32a7-20ae-445e-b3b1-575e09e33d20" providerId="ADAL" clId="{C16F2F43-31CF-472A-A443-68F129232ECC}"/>
    <pc:docChg chg="custSel addSld delSld modSld">
      <pc:chgData name="Amanda Ajslev Hersbøll" userId="84cb32a7-20ae-445e-b3b1-575e09e33d20" providerId="ADAL" clId="{C16F2F43-31CF-472A-A443-68F129232ECC}" dt="2023-11-29T14:27:30.198" v="2046" actId="2711"/>
      <pc:docMkLst>
        <pc:docMk/>
      </pc:docMkLst>
      <pc:sldChg chg="modSp mod">
        <pc:chgData name="Amanda Ajslev Hersbøll" userId="84cb32a7-20ae-445e-b3b1-575e09e33d20" providerId="ADAL" clId="{C16F2F43-31CF-472A-A443-68F129232ECC}" dt="2023-11-29T10:13:25.231" v="6"/>
        <pc:sldMkLst>
          <pc:docMk/>
          <pc:sldMk cId="308812247" sldId="256"/>
        </pc:sldMkLst>
        <pc:spChg chg="mod">
          <ac:chgData name="Amanda Ajslev Hersbøll" userId="84cb32a7-20ae-445e-b3b1-575e09e33d20" providerId="ADAL" clId="{C16F2F43-31CF-472A-A443-68F129232ECC}" dt="2023-11-29T10:13:25.231" v="6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C16F2F43-31CF-472A-A443-68F129232ECC}" dt="2023-11-29T12:02:44.952" v="1774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C16F2F43-31CF-472A-A443-68F129232ECC}" dt="2023-11-29T12:02:44.952" v="1774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C16F2F43-31CF-472A-A443-68F129232ECC}" dt="2023-11-29T10:13:12.479" v="4" actId="27636"/>
        <pc:sldMkLst>
          <pc:docMk/>
          <pc:sldMk cId="3615903390" sldId="265"/>
        </pc:sldMkLst>
        <pc:spChg chg="mod">
          <ac:chgData name="Amanda Ajslev Hersbøll" userId="84cb32a7-20ae-445e-b3b1-575e09e33d20" providerId="ADAL" clId="{C16F2F43-31CF-472A-A443-68F129232ECC}" dt="2023-11-29T10:13:12.479" v="4" actId="27636"/>
          <ac:spMkLst>
            <pc:docMk/>
            <pc:sldMk cId="3615903390" sldId="265"/>
            <ac:spMk id="2" creationId="{0F3F2B54-256C-07E4-06E1-6E3C04CC359B}"/>
          </ac:spMkLst>
        </pc:spChg>
      </pc:sldChg>
      <pc:sldChg chg="modSp new mod">
        <pc:chgData name="Amanda Ajslev Hersbøll" userId="84cb32a7-20ae-445e-b3b1-575e09e33d20" providerId="ADAL" clId="{C16F2F43-31CF-472A-A443-68F129232ECC}" dt="2023-11-29T14:27:30.198" v="2046" actId="2711"/>
        <pc:sldMkLst>
          <pc:docMk/>
          <pc:sldMk cId="2858522632" sldId="266"/>
        </pc:sldMkLst>
        <pc:spChg chg="mod">
          <ac:chgData name="Amanda Ajslev Hersbøll" userId="84cb32a7-20ae-445e-b3b1-575e09e33d20" providerId="ADAL" clId="{C16F2F43-31CF-472A-A443-68F129232ECC}" dt="2023-11-29T10:40:13.131" v="100" actId="20577"/>
          <ac:spMkLst>
            <pc:docMk/>
            <pc:sldMk cId="2858522632" sldId="266"/>
            <ac:spMk id="2" creationId="{8B6F08BE-AB14-BCF0-B4CB-4E770CF9B2F5}"/>
          </ac:spMkLst>
        </pc:spChg>
        <pc:spChg chg="mod">
          <ac:chgData name="Amanda Ajslev Hersbøll" userId="84cb32a7-20ae-445e-b3b1-575e09e33d20" providerId="ADAL" clId="{C16F2F43-31CF-472A-A443-68F129232ECC}" dt="2023-11-29T14:27:30.198" v="2046" actId="2711"/>
          <ac:spMkLst>
            <pc:docMk/>
            <pc:sldMk cId="2858522632" sldId="266"/>
            <ac:spMk id="3" creationId="{E7550017-026C-B0F5-B0FA-E245D354FCB8}"/>
          </ac:spMkLst>
        </pc:spChg>
      </pc:sldChg>
      <pc:sldChg chg="del">
        <pc:chgData name="Amanda Ajslev Hersbøll" userId="84cb32a7-20ae-445e-b3b1-575e09e33d20" providerId="ADAL" clId="{C16F2F43-31CF-472A-A443-68F129232ECC}" dt="2023-11-29T10:13:07.763" v="2" actId="47"/>
        <pc:sldMkLst>
          <pc:docMk/>
          <pc:sldMk cId="344032656" sldId="267"/>
        </pc:sldMkLst>
      </pc:sldChg>
      <pc:sldChg chg="modSp new mod">
        <pc:chgData name="Amanda Ajslev Hersbøll" userId="84cb32a7-20ae-445e-b3b1-575e09e33d20" providerId="ADAL" clId="{C16F2F43-31CF-472A-A443-68F129232ECC}" dt="2023-11-29T11:58:36.890" v="1738" actId="20577"/>
        <pc:sldMkLst>
          <pc:docMk/>
          <pc:sldMk cId="2599199670" sldId="267"/>
        </pc:sldMkLst>
        <pc:spChg chg="mod">
          <ac:chgData name="Amanda Ajslev Hersbøll" userId="84cb32a7-20ae-445e-b3b1-575e09e33d20" providerId="ADAL" clId="{C16F2F43-31CF-472A-A443-68F129232ECC}" dt="2023-11-29T10:42:02.744" v="156" actId="20577"/>
          <ac:spMkLst>
            <pc:docMk/>
            <pc:sldMk cId="2599199670" sldId="267"/>
            <ac:spMk id="2" creationId="{8FAEA24D-8C3D-E38A-D894-0438A1AE144A}"/>
          </ac:spMkLst>
        </pc:spChg>
        <pc:spChg chg="mod">
          <ac:chgData name="Amanda Ajslev Hersbøll" userId="84cb32a7-20ae-445e-b3b1-575e09e33d20" providerId="ADAL" clId="{C16F2F43-31CF-472A-A443-68F129232ECC}" dt="2023-11-29T11:58:36.890" v="1738" actId="20577"/>
          <ac:spMkLst>
            <pc:docMk/>
            <pc:sldMk cId="2599199670" sldId="267"/>
            <ac:spMk id="3" creationId="{87640BA6-CFD8-AECB-3F09-2EF22B87C823}"/>
          </ac:spMkLst>
        </pc:spChg>
      </pc:sldChg>
      <pc:sldChg chg="modSp new mod">
        <pc:chgData name="Amanda Ajslev Hersbøll" userId="84cb32a7-20ae-445e-b3b1-575e09e33d20" providerId="ADAL" clId="{C16F2F43-31CF-472A-A443-68F129232ECC}" dt="2023-11-29T14:27:05.263" v="2045" actId="5793"/>
        <pc:sldMkLst>
          <pc:docMk/>
          <pc:sldMk cId="1624776802" sldId="268"/>
        </pc:sldMkLst>
        <pc:spChg chg="mod">
          <ac:chgData name="Amanda Ajslev Hersbøll" userId="84cb32a7-20ae-445e-b3b1-575e09e33d20" providerId="ADAL" clId="{C16F2F43-31CF-472A-A443-68F129232ECC}" dt="2023-11-29T12:05:06.071" v="1775"/>
          <ac:spMkLst>
            <pc:docMk/>
            <pc:sldMk cId="1624776802" sldId="268"/>
            <ac:spMk id="2" creationId="{E82896DA-14F2-2C32-DDAF-C4A56CFF4BC7}"/>
          </ac:spMkLst>
        </pc:spChg>
        <pc:spChg chg="mod">
          <ac:chgData name="Amanda Ajslev Hersbøll" userId="84cb32a7-20ae-445e-b3b1-575e09e33d20" providerId="ADAL" clId="{C16F2F43-31CF-472A-A443-68F129232ECC}" dt="2023-11-29T14:27:05.263" v="2045" actId="5793"/>
          <ac:spMkLst>
            <pc:docMk/>
            <pc:sldMk cId="1624776802" sldId="268"/>
            <ac:spMk id="3" creationId="{206EF2E4-6A9D-92B0-2E3B-305E054F2BA1}"/>
          </ac:spMkLst>
        </pc:spChg>
      </pc:sldChg>
      <pc:sldChg chg="del">
        <pc:chgData name="Amanda Ajslev Hersbøll" userId="84cb32a7-20ae-445e-b3b1-575e09e33d20" providerId="ADAL" clId="{C16F2F43-31CF-472A-A443-68F129232ECC}" dt="2023-11-29T10:13:00.937" v="0" actId="47"/>
        <pc:sldMkLst>
          <pc:docMk/>
          <pc:sldMk cId="2413718749" sldId="272"/>
        </pc:sldMkLst>
      </pc:sldChg>
      <pc:sldChg chg="del">
        <pc:chgData name="Amanda Ajslev Hersbøll" userId="84cb32a7-20ae-445e-b3b1-575e09e33d20" providerId="ADAL" clId="{C16F2F43-31CF-472A-A443-68F129232ECC}" dt="2023-11-29T10:13:07.046" v="1" actId="47"/>
        <pc:sldMkLst>
          <pc:docMk/>
          <pc:sldMk cId="1440064600" sldId="273"/>
        </pc:sldMkLst>
      </pc:sldChg>
    </pc:docChg>
  </pc:docChgLst>
  <pc:docChgLst>
    <pc:chgData name="Amanda Ajslev Hersbøll" userId="84cb32a7-20ae-445e-b3b1-575e09e33d20" providerId="ADAL" clId="{94653E93-545E-46C1-B542-141AEB74DFC9}"/>
    <pc:docChg chg="undo custSel addSld delSld modSld sldOrd modMainMaster">
      <pc:chgData name="Amanda Ajslev Hersbøll" userId="84cb32a7-20ae-445e-b3b1-575e09e33d20" providerId="ADAL" clId="{94653E93-545E-46C1-B542-141AEB74DFC9}" dt="2023-10-03T14:54:54.905" v="568" actId="1076"/>
      <pc:docMkLst>
        <pc:docMk/>
      </pc:docMkLst>
      <pc:sldChg chg="delSp modSp mod">
        <pc:chgData name="Amanda Ajslev Hersbøll" userId="84cb32a7-20ae-445e-b3b1-575e09e33d20" providerId="ADAL" clId="{94653E93-545E-46C1-B542-141AEB74DFC9}" dt="2023-10-03T14:45:14.926" v="271" actId="478"/>
        <pc:sldMkLst>
          <pc:docMk/>
          <pc:sldMk cId="308812247" sldId="256"/>
        </pc:sldMkLst>
        <pc:spChg chg="mod">
          <ac:chgData name="Amanda Ajslev Hersbøll" userId="84cb32a7-20ae-445e-b3b1-575e09e33d20" providerId="ADAL" clId="{94653E93-545E-46C1-B542-141AEB74DFC9}" dt="2023-10-03T14:45:12.045" v="270" actId="20577"/>
          <ac:spMkLst>
            <pc:docMk/>
            <pc:sldMk cId="308812247" sldId="256"/>
            <ac:spMk id="2" creationId="{15623A38-DCD8-FF64-4B66-791976D327FB}"/>
          </ac:spMkLst>
        </pc:spChg>
        <pc:spChg chg="del">
          <ac:chgData name="Amanda Ajslev Hersbøll" userId="84cb32a7-20ae-445e-b3b1-575e09e33d20" providerId="ADAL" clId="{94653E93-545E-46C1-B542-141AEB74DFC9}" dt="2023-10-03T14:45:14.926" v="271" actId="478"/>
          <ac:spMkLst>
            <pc:docMk/>
            <pc:sldMk cId="308812247" sldId="256"/>
            <ac:spMk id="3" creationId="{BEEECBDC-C5CD-EE59-F04F-147C329D4830}"/>
          </ac:spMkLst>
        </pc:spChg>
      </pc:sldChg>
      <pc:sldChg chg="modSp new del mod setBg">
        <pc:chgData name="Amanda Ajslev Hersbøll" userId="84cb32a7-20ae-445e-b3b1-575e09e33d20" providerId="ADAL" clId="{94653E93-545E-46C1-B542-141AEB74DFC9}" dt="2023-10-03T14:50:08.044" v="301" actId="47"/>
        <pc:sldMkLst>
          <pc:docMk/>
          <pc:sldMk cId="3495758258" sldId="257"/>
        </pc:sldMkLst>
        <pc:spChg chg="mod">
          <ac:chgData name="Amanda Ajslev Hersbøll" userId="84cb32a7-20ae-445e-b3b1-575e09e33d20" providerId="ADAL" clId="{94653E93-545E-46C1-B542-141AEB74DFC9}" dt="2023-10-02T07:25:00.781" v="21" actId="20577"/>
          <ac:spMkLst>
            <pc:docMk/>
            <pc:sldMk cId="3495758258" sldId="257"/>
            <ac:spMk id="2" creationId="{596DFC62-1C0D-1BE8-9A52-4D313F85F403}"/>
          </ac:spMkLst>
        </pc:spChg>
        <pc:spChg chg="mod">
          <ac:chgData name="Amanda Ajslev Hersbøll" userId="84cb32a7-20ae-445e-b3b1-575e09e33d20" providerId="ADAL" clId="{94653E93-545E-46C1-B542-141AEB74DFC9}" dt="2023-10-02T07:26:17.760" v="246" actId="20577"/>
          <ac:spMkLst>
            <pc:docMk/>
            <pc:sldMk cId="3495758258" sldId="257"/>
            <ac:spMk id="3" creationId="{816A855D-75E9-F1D4-DCDE-728BBE977FF1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8:48.730" v="274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94653E93-545E-46C1-B542-141AEB74DFC9}" dt="2023-10-03T14:48:48.730" v="274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9:40.868" v="300" actId="20577"/>
        <pc:sldMkLst>
          <pc:docMk/>
          <pc:sldMk cId="2825700646" sldId="262"/>
        </pc:sldMkLst>
        <pc:spChg chg="mod">
          <ac:chgData name="Amanda Ajslev Hersbøll" userId="84cb32a7-20ae-445e-b3b1-575e09e33d20" providerId="ADAL" clId="{94653E93-545E-46C1-B542-141AEB74DFC9}" dt="2023-10-03T14:49:40.868" v="300" actId="20577"/>
          <ac:spMkLst>
            <pc:docMk/>
            <pc:sldMk cId="2825700646" sldId="262"/>
            <ac:spMk id="3" creationId="{63790842-459F-4E8C-AA50-BAF428C91EB0}"/>
          </ac:spMkLst>
        </pc:spChg>
      </pc:sldChg>
      <pc:sldChg chg="modSp new mod">
        <pc:chgData name="Amanda Ajslev Hersbøll" userId="84cb32a7-20ae-445e-b3b1-575e09e33d20" providerId="ADAL" clId="{94653E93-545E-46C1-B542-141AEB74DFC9}" dt="2023-10-03T14:53:29.221" v="489" actId="113"/>
        <pc:sldMkLst>
          <pc:docMk/>
          <pc:sldMk cId="4087539506" sldId="263"/>
        </pc:sldMkLst>
        <pc:spChg chg="mod">
          <ac:chgData name="Amanda Ajslev Hersbøll" userId="84cb32a7-20ae-445e-b3b1-575e09e33d20" providerId="ADAL" clId="{94653E93-545E-46C1-B542-141AEB74DFC9}" dt="2023-10-03T14:50:26.777" v="330" actId="20577"/>
          <ac:spMkLst>
            <pc:docMk/>
            <pc:sldMk cId="4087539506" sldId="263"/>
            <ac:spMk id="2" creationId="{E500E55E-2AA0-C877-582A-658D9DF93756}"/>
          </ac:spMkLst>
        </pc:spChg>
        <pc:spChg chg="mod">
          <ac:chgData name="Amanda Ajslev Hersbøll" userId="84cb32a7-20ae-445e-b3b1-575e09e33d20" providerId="ADAL" clId="{94653E93-545E-46C1-B542-141AEB74DFC9}" dt="2023-10-03T14:53:29.221" v="489" actId="113"/>
          <ac:spMkLst>
            <pc:docMk/>
            <pc:sldMk cId="4087539506" sldId="263"/>
            <ac:spMk id="3" creationId="{83723A0B-72C3-C3FE-1B86-6FAC302EE87C}"/>
          </ac:spMkLst>
        </pc:spChg>
      </pc:sldChg>
      <pc:sldChg chg="delSp modSp new mod ord">
        <pc:chgData name="Amanda Ajslev Hersbøll" userId="84cb32a7-20ae-445e-b3b1-575e09e33d20" providerId="ADAL" clId="{94653E93-545E-46C1-B542-141AEB74DFC9}" dt="2023-10-03T14:50:19.896" v="312" actId="20577"/>
        <pc:sldMkLst>
          <pc:docMk/>
          <pc:sldMk cId="2052069472" sldId="264"/>
        </pc:sldMkLst>
        <pc:spChg chg="mod">
          <ac:chgData name="Amanda Ajslev Hersbøll" userId="84cb32a7-20ae-445e-b3b1-575e09e33d20" providerId="ADAL" clId="{94653E93-545E-46C1-B542-141AEB74DFC9}" dt="2023-10-03T14:50:19.896" v="312" actId="20577"/>
          <ac:spMkLst>
            <pc:docMk/>
            <pc:sldMk cId="2052069472" sldId="264"/>
            <ac:spMk id="2" creationId="{45D20CF3-A70E-C902-510C-D638F6EE5229}"/>
          </ac:spMkLst>
        </pc:spChg>
        <pc:spChg chg="del">
          <ac:chgData name="Amanda Ajslev Hersbøll" userId="84cb32a7-20ae-445e-b3b1-575e09e33d20" providerId="ADAL" clId="{94653E93-545E-46C1-B542-141AEB74DFC9}" dt="2023-10-03T14:50:17.604" v="306" actId="478"/>
          <ac:spMkLst>
            <pc:docMk/>
            <pc:sldMk cId="2052069472" sldId="264"/>
            <ac:spMk id="3" creationId="{9BB0243A-6C24-BFCF-91CB-D5B3912481B2}"/>
          </ac:spMkLst>
        </pc:spChg>
      </pc:sldChg>
      <pc:sldChg chg="new del">
        <pc:chgData name="Amanda Ajslev Hersbøll" userId="84cb32a7-20ae-445e-b3b1-575e09e33d20" providerId="ADAL" clId="{94653E93-545E-46C1-B542-141AEB74DFC9}" dt="2023-10-03T14:53:39.995" v="491" actId="680"/>
        <pc:sldMkLst>
          <pc:docMk/>
          <pc:sldMk cId="1079520559" sldId="265"/>
        </pc:sldMkLst>
      </pc:sldChg>
      <pc:sldChg chg="delSp modSp new mod">
        <pc:chgData name="Amanda Ajslev Hersbøll" userId="84cb32a7-20ae-445e-b3b1-575e09e33d20" providerId="ADAL" clId="{94653E93-545E-46C1-B542-141AEB74DFC9}" dt="2023-10-03T14:54:54.905" v="568" actId="1076"/>
        <pc:sldMkLst>
          <pc:docMk/>
          <pc:sldMk cId="3615903390" sldId="265"/>
        </pc:sldMkLst>
        <pc:spChg chg="mod">
          <ac:chgData name="Amanda Ajslev Hersbøll" userId="84cb32a7-20ae-445e-b3b1-575e09e33d20" providerId="ADAL" clId="{94653E93-545E-46C1-B542-141AEB74DFC9}" dt="2023-10-03T14:54:54.905" v="568" actId="1076"/>
          <ac:spMkLst>
            <pc:docMk/>
            <pc:sldMk cId="3615903390" sldId="265"/>
            <ac:spMk id="2" creationId="{0F3F2B54-256C-07E4-06E1-6E3C04CC359B}"/>
          </ac:spMkLst>
        </pc:spChg>
        <pc:spChg chg="del">
          <ac:chgData name="Amanda Ajslev Hersbøll" userId="84cb32a7-20ae-445e-b3b1-575e09e33d20" providerId="ADAL" clId="{94653E93-545E-46C1-B542-141AEB74DFC9}" dt="2023-10-03T14:54:10.872" v="560" actId="478"/>
          <ac:spMkLst>
            <pc:docMk/>
            <pc:sldMk cId="3615903390" sldId="265"/>
            <ac:spMk id="3" creationId="{4D50AF2A-40A7-8D1F-7A78-2A5F4C29DEEF}"/>
          </ac:spMkLst>
        </pc:spChg>
      </pc:sldChg>
      <pc:sldMasterChg chg="setBg modSldLayout">
        <pc:chgData name="Amanda Ajslev Hersbøll" userId="84cb32a7-20ae-445e-b3b1-575e09e33d20" providerId="ADAL" clId="{94653E93-545E-46C1-B542-141AEB74DFC9}" dt="2023-10-02T07:24:51.791" v="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Amanda Ajslev Hersbøll" userId="84cb32a7-20ae-445e-b3b1-575e09e33d20" providerId="ADAL" clId="{624CA3C2-7BAA-4561-97A5-08D23D945F32}"/>
    <pc:docChg chg="custSel modSld">
      <pc:chgData name="Amanda Ajslev Hersbøll" userId="84cb32a7-20ae-445e-b3b1-575e09e33d20" providerId="ADAL" clId="{624CA3C2-7BAA-4561-97A5-08D23D945F32}" dt="2023-12-05T20:52:40.939" v="47" actId="313"/>
      <pc:docMkLst>
        <pc:docMk/>
      </pc:docMkLst>
      <pc:sldChg chg="modSp mod">
        <pc:chgData name="Amanda Ajslev Hersbøll" userId="84cb32a7-20ae-445e-b3b1-575e09e33d20" providerId="ADAL" clId="{624CA3C2-7BAA-4561-97A5-08D23D945F32}" dt="2023-12-05T20:52:40.939" v="47" actId="313"/>
        <pc:sldMkLst>
          <pc:docMk/>
          <pc:sldMk cId="1624776802" sldId="268"/>
        </pc:sldMkLst>
        <pc:spChg chg="mod">
          <ac:chgData name="Amanda Ajslev Hersbøll" userId="84cb32a7-20ae-445e-b3b1-575e09e33d20" providerId="ADAL" clId="{624CA3C2-7BAA-4561-97A5-08D23D945F32}" dt="2023-12-05T20:52:40.939" v="47" actId="313"/>
          <ac:spMkLst>
            <pc:docMk/>
            <pc:sldMk cId="1624776802" sldId="268"/>
            <ac:spMk id="3" creationId="{206EF2E4-6A9D-92B0-2E3B-305E054F2BA1}"/>
          </ac:spMkLst>
        </pc:spChg>
      </pc:sldChg>
    </pc:docChg>
  </pc:docChgLst>
  <pc:docChgLst>
    <pc:chgData name="Amanda Ajslev Hersbøll" userId="84cb32a7-20ae-445e-b3b1-575e09e33d20" providerId="ADAL" clId="{949CA982-2C84-4E41-8654-27B2113B45AC}"/>
    <pc:docChg chg="undo custSel addSld delSld modSld">
      <pc:chgData name="Amanda Ajslev Hersbøll" userId="84cb32a7-20ae-445e-b3b1-575e09e33d20" providerId="ADAL" clId="{949CA982-2C84-4E41-8654-27B2113B45AC}" dt="2023-11-28T18:12:33.386" v="1370" actId="20577"/>
      <pc:docMkLst>
        <pc:docMk/>
      </pc:docMkLst>
      <pc:sldChg chg="modSp mod">
        <pc:chgData name="Amanda Ajslev Hersbøll" userId="84cb32a7-20ae-445e-b3b1-575e09e33d20" providerId="ADAL" clId="{949CA982-2C84-4E41-8654-27B2113B45AC}" dt="2023-11-14T14:35:22.052" v="8" actId="20577"/>
        <pc:sldMkLst>
          <pc:docMk/>
          <pc:sldMk cId="308812247" sldId="256"/>
        </pc:sldMkLst>
        <pc:spChg chg="mod">
          <ac:chgData name="Amanda Ajslev Hersbøll" userId="84cb32a7-20ae-445e-b3b1-575e09e33d20" providerId="ADAL" clId="{949CA982-2C84-4E41-8654-27B2113B45AC}" dt="2023-11-14T14:35:22.052" v="8" actId="20577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949CA982-2C84-4E41-8654-27B2113B45AC}" dt="2023-11-14T14:35:16.237" v="3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949CA982-2C84-4E41-8654-27B2113B45AC}" dt="2023-11-14T14:35:16.237" v="3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949CA982-2C84-4E41-8654-27B2113B45AC}" dt="2023-11-14T14:55:34.962" v="862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949CA982-2C84-4E41-8654-27B2113B45AC}" dt="2023-11-14T14:55:34.962" v="862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del">
        <pc:chgData name="Amanda Ajslev Hersbøll" userId="84cb32a7-20ae-445e-b3b1-575e09e33d20" providerId="ADAL" clId="{949CA982-2C84-4E41-8654-27B2113B45AC}" dt="2023-11-14T14:39:52.472" v="10" actId="47"/>
        <pc:sldMkLst>
          <pc:docMk/>
          <pc:sldMk cId="3423936567" sldId="266"/>
        </pc:sldMkLst>
      </pc:sldChg>
      <pc:sldChg chg="modSp mod">
        <pc:chgData name="Amanda Ajslev Hersbøll" userId="84cb32a7-20ae-445e-b3b1-575e09e33d20" providerId="ADAL" clId="{949CA982-2C84-4E41-8654-27B2113B45AC}" dt="2023-11-15T13:33:21.581" v="1367" actId="114"/>
        <pc:sldMkLst>
          <pc:docMk/>
          <pc:sldMk cId="344032656" sldId="267"/>
        </pc:sldMkLst>
        <pc:spChg chg="mod">
          <ac:chgData name="Amanda Ajslev Hersbøll" userId="84cb32a7-20ae-445e-b3b1-575e09e33d20" providerId="ADAL" clId="{949CA982-2C84-4E41-8654-27B2113B45AC}" dt="2023-11-15T13:32:39.308" v="1362" actId="20577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949CA982-2C84-4E41-8654-27B2113B45AC}" dt="2023-11-15T13:33:21.581" v="1367" actId="114"/>
          <ac:spMkLst>
            <pc:docMk/>
            <pc:sldMk cId="344032656" sldId="267"/>
            <ac:spMk id="3" creationId="{A23CDD9E-424E-6623-6BD6-37F32E45DAA3}"/>
          </ac:spMkLst>
        </pc:spChg>
      </pc:sldChg>
      <pc:sldChg chg="del">
        <pc:chgData name="Amanda Ajslev Hersbøll" userId="84cb32a7-20ae-445e-b3b1-575e09e33d20" providerId="ADAL" clId="{949CA982-2C84-4E41-8654-27B2113B45AC}" dt="2023-11-14T14:55:01.121" v="812" actId="47"/>
        <pc:sldMkLst>
          <pc:docMk/>
          <pc:sldMk cId="3835654931" sldId="268"/>
        </pc:sldMkLst>
      </pc:sldChg>
      <pc:sldChg chg="del">
        <pc:chgData name="Amanda Ajslev Hersbøll" userId="84cb32a7-20ae-445e-b3b1-575e09e33d20" providerId="ADAL" clId="{949CA982-2C84-4E41-8654-27B2113B45AC}" dt="2023-11-14T14:48:46.494" v="172" actId="47"/>
        <pc:sldMkLst>
          <pc:docMk/>
          <pc:sldMk cId="3202433863" sldId="269"/>
        </pc:sldMkLst>
      </pc:sldChg>
      <pc:sldChg chg="del">
        <pc:chgData name="Amanda Ajslev Hersbøll" userId="84cb32a7-20ae-445e-b3b1-575e09e33d20" providerId="ADAL" clId="{949CA982-2C84-4E41-8654-27B2113B45AC}" dt="2023-11-14T14:48:45.142" v="171" actId="47"/>
        <pc:sldMkLst>
          <pc:docMk/>
          <pc:sldMk cId="2470678131" sldId="271"/>
        </pc:sldMkLst>
      </pc:sldChg>
      <pc:sldChg chg="addSp modSp new mod setBg">
        <pc:chgData name="Amanda Ajslev Hersbøll" userId="84cb32a7-20ae-445e-b3b1-575e09e33d20" providerId="ADAL" clId="{949CA982-2C84-4E41-8654-27B2113B45AC}" dt="2023-11-15T13:31:29.766" v="1358"/>
        <pc:sldMkLst>
          <pc:docMk/>
          <pc:sldMk cId="2413718749" sldId="272"/>
        </pc:sldMkLst>
        <pc:spChg chg="mod">
          <ac:chgData name="Amanda Ajslev Hersbøll" userId="84cb32a7-20ae-445e-b3b1-575e09e33d20" providerId="ADAL" clId="{949CA982-2C84-4E41-8654-27B2113B45AC}" dt="2023-11-14T14:46:26.365" v="168" actId="20577"/>
          <ac:spMkLst>
            <pc:docMk/>
            <pc:sldMk cId="2413718749" sldId="272"/>
            <ac:spMk id="2" creationId="{8CF57F3F-6CB5-8055-28CA-5A0030F41C1F}"/>
          </ac:spMkLst>
        </pc:spChg>
        <pc:spChg chg="mod">
          <ac:chgData name="Amanda Ajslev Hersbøll" userId="84cb32a7-20ae-445e-b3b1-575e09e33d20" providerId="ADAL" clId="{949CA982-2C84-4E41-8654-27B2113B45AC}" dt="2023-11-14T14:54:41.042" v="811" actId="20577"/>
          <ac:spMkLst>
            <pc:docMk/>
            <pc:sldMk cId="2413718749" sldId="272"/>
            <ac:spMk id="3" creationId="{457EF3B8-12D3-619F-41F9-47399FD29B12}"/>
          </ac:spMkLst>
        </pc:spChg>
        <pc:spChg chg="add mod">
          <ac:chgData name="Amanda Ajslev Hersbøll" userId="84cb32a7-20ae-445e-b3b1-575e09e33d20" providerId="ADAL" clId="{949CA982-2C84-4E41-8654-27B2113B45AC}" dt="2023-11-15T13:31:29.766" v="1358"/>
          <ac:spMkLst>
            <pc:docMk/>
            <pc:sldMk cId="2413718749" sldId="272"/>
            <ac:spMk id="4" creationId="{FB7E3C1F-F60A-C776-7494-B453738D0D4D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1" creationId="{23D9B6CF-87DD-47C7-B38D-7C5353D4DC9D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3" creationId="{EFE2328B-DA12-4B90-BD82-3CCF13AF6C83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5" creationId="{F77FF0B6-332F-4842-A5F8-EA360BD5FF84}"/>
          </ac:spMkLst>
        </pc:spChg>
        <pc:picChg chg="add mod">
          <ac:chgData name="Amanda Ajslev Hersbøll" userId="84cb32a7-20ae-445e-b3b1-575e09e33d20" providerId="ADAL" clId="{949CA982-2C84-4E41-8654-27B2113B45AC}" dt="2023-11-14T14:41:18.320" v="63" actId="26606"/>
          <ac:picMkLst>
            <pc:docMk/>
            <pc:sldMk cId="2413718749" sldId="272"/>
            <ac:picMk id="1026" creationId="{5161282C-4747-F763-70A8-EFB807F0890D}"/>
          </ac:picMkLst>
        </pc:picChg>
      </pc:sldChg>
      <pc:sldChg chg="addSp delSp modSp new mod setBg">
        <pc:chgData name="Amanda Ajslev Hersbøll" userId="84cb32a7-20ae-445e-b3b1-575e09e33d20" providerId="ADAL" clId="{949CA982-2C84-4E41-8654-27B2113B45AC}" dt="2023-11-28T18:12:33.386" v="1370" actId="20577"/>
        <pc:sldMkLst>
          <pc:docMk/>
          <pc:sldMk cId="1440064600" sldId="273"/>
        </pc:sldMkLst>
        <pc:spChg chg="mod">
          <ac:chgData name="Amanda Ajslev Hersbøll" userId="84cb32a7-20ae-445e-b3b1-575e09e33d20" providerId="ADAL" clId="{949CA982-2C84-4E41-8654-27B2113B45AC}" dt="2023-11-15T10:59:03.621" v="875" actId="1076"/>
          <ac:spMkLst>
            <pc:docMk/>
            <pc:sldMk cId="1440064600" sldId="273"/>
            <ac:spMk id="2" creationId="{1C1B2D46-69C1-72A2-DA8B-A75D14609752}"/>
          </ac:spMkLst>
        </pc:spChg>
        <pc:spChg chg="mod">
          <ac:chgData name="Amanda Ajslev Hersbøll" userId="84cb32a7-20ae-445e-b3b1-575e09e33d20" providerId="ADAL" clId="{949CA982-2C84-4E41-8654-27B2113B45AC}" dt="2023-11-28T18:12:33.386" v="1370" actId="20577"/>
          <ac:spMkLst>
            <pc:docMk/>
            <pc:sldMk cId="1440064600" sldId="273"/>
            <ac:spMk id="3" creationId="{787A771A-841D-6882-DD7F-FB192D27FE87}"/>
          </ac:spMkLst>
        </pc:spChg>
        <pc:spChg chg="add mod">
          <ac:chgData name="Amanda Ajslev Hersbøll" userId="84cb32a7-20ae-445e-b3b1-575e09e33d20" providerId="ADAL" clId="{949CA982-2C84-4E41-8654-27B2113B45AC}" dt="2023-11-15T13:31:24.037" v="1357" actId="1076"/>
          <ac:spMkLst>
            <pc:docMk/>
            <pc:sldMk cId="1440064600" sldId="273"/>
            <ac:spMk id="6" creationId="{2CB46C5D-D4AE-C70D-26E6-951B0E461B24}"/>
          </ac:spMkLst>
        </pc:spChg>
        <pc:spChg chg="add del">
          <ac:chgData name="Amanda Ajslev Hersbøll" userId="84cb32a7-20ae-445e-b3b1-575e09e33d20" providerId="ADAL" clId="{949CA982-2C84-4E41-8654-27B2113B45AC}" dt="2023-11-15T10:58:54.321" v="871" actId="26606"/>
          <ac:spMkLst>
            <pc:docMk/>
            <pc:sldMk cId="1440064600" sldId="273"/>
            <ac:spMk id="10" creationId="{419501C6-F015-4273-AF88-E0F6C853899F}"/>
          </ac:spMkLst>
        </pc:spChg>
        <pc:spChg chg="add del">
          <ac:chgData name="Amanda Ajslev Hersbøll" userId="84cb32a7-20ae-445e-b3b1-575e09e33d20" providerId="ADAL" clId="{949CA982-2C84-4E41-8654-27B2113B45AC}" dt="2023-11-15T10:58:54.321" v="871" actId="26606"/>
          <ac:spMkLst>
            <pc:docMk/>
            <pc:sldMk cId="1440064600" sldId="273"/>
            <ac:spMk id="12" creationId="{CA677DB7-5829-45BD-9754-5EC484CC4253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4" creationId="{F77FF0B6-332F-4842-A5F8-EA360BD5FF84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5" creationId="{23D9B6CF-87DD-47C7-B38D-7C5353D4DC9D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6" creationId="{EFE2328B-DA12-4B90-BD82-3CCF13AF6C83}"/>
          </ac:spMkLst>
        </pc:spChg>
        <pc:picChg chg="add mod">
          <ac:chgData name="Amanda Ajslev Hersbøll" userId="84cb32a7-20ae-445e-b3b1-575e09e33d20" providerId="ADAL" clId="{949CA982-2C84-4E41-8654-27B2113B45AC}" dt="2023-11-15T10:58:58.255" v="874" actId="962"/>
          <ac:picMkLst>
            <pc:docMk/>
            <pc:sldMk cId="1440064600" sldId="273"/>
            <ac:picMk id="5" creationId="{3B62CCBE-A8CD-5CFE-2F87-B2563A8061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23A38-DCD8-FF64-4B66-791976D32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err="1"/>
              <a:t>séance</a:t>
            </a:r>
            <a:r>
              <a:rPr lang="da-DK" dirty="0"/>
              <a:t> </a:t>
            </a:r>
            <a:r>
              <a:rPr lang="da-DK" dirty="0" err="1"/>
              <a:t>plénière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812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8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 dirty="0"/>
              <a:t>Hver gruppe siger 1 argument for eller imod ændringsforslag 6 + afstemning</a:t>
            </a:r>
          </a:p>
        </p:txBody>
      </p:sp>
    </p:spTree>
    <p:extLst>
      <p:ext uri="{BB962C8B-B14F-4D97-AF65-F5344CB8AC3E}">
        <p14:creationId xmlns:p14="http://schemas.microsoft.com/office/powerpoint/2010/main" val="270041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9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 dirty="0"/>
              <a:t>Hver gruppe siger 1 argument for eller imod ændringsforslag 7 + afstemning</a:t>
            </a:r>
          </a:p>
        </p:txBody>
      </p:sp>
    </p:spTree>
    <p:extLst>
      <p:ext uri="{BB962C8B-B14F-4D97-AF65-F5344CB8AC3E}">
        <p14:creationId xmlns:p14="http://schemas.microsoft.com/office/powerpoint/2010/main" val="2591743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10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 dirty="0"/>
              <a:t>Hver gruppe siger 1 argument for eller imod ændringsforslag 8 + afstemning</a:t>
            </a:r>
          </a:p>
        </p:txBody>
      </p:sp>
    </p:spTree>
    <p:extLst>
      <p:ext uri="{BB962C8B-B14F-4D97-AF65-F5344CB8AC3E}">
        <p14:creationId xmlns:p14="http://schemas.microsoft.com/office/powerpoint/2010/main" val="324768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11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/>
              <a:t>Opsamling: det endelige lovforslag inklusive eventuelle vedtagne ændringsforslag 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62874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>
            <a:extLst>
              <a:ext uri="{FF2B5EF4-FFF2-40B4-BE49-F238E27FC236}">
                <a16:creationId xmlns:a16="http://schemas.microsoft.com/office/drawing/2014/main" id="{23D9B6CF-87DD-47C7-B38D-7C5353D4D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5629200-FD9E-5092-E774-E68BD265A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2133600"/>
            <a:ext cx="3044952" cy="1898904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dirty="0"/>
              <a:t>séance </a:t>
            </a:r>
            <a:r>
              <a:rPr lang="en-US" dirty="0" err="1"/>
              <a:t>plénière</a:t>
            </a:r>
            <a:endParaRPr lang="en-US" dirty="0"/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EFE2328B-DA12-4B90-BD82-3CCF13AF6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640080"/>
            <a:ext cx="689762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7FF0B6-332F-4842-A5F8-EA360BD5F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0412" y="802767"/>
            <a:ext cx="656539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C7908EB7-0A92-1CC0-B0C0-A6A657B130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125698"/>
              </p:ext>
            </p:extLst>
          </p:nvPr>
        </p:nvGraphicFramePr>
        <p:xfrm>
          <a:off x="5466080" y="974852"/>
          <a:ext cx="5274349" cy="4538597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728284">
                  <a:extLst>
                    <a:ext uri="{9D8B030D-6E8A-4147-A177-3AD203B41FA5}">
                      <a16:colId xmlns:a16="http://schemas.microsoft.com/office/drawing/2014/main" val="494473663"/>
                    </a:ext>
                  </a:extLst>
                </a:gridCol>
                <a:gridCol w="4546065">
                  <a:extLst>
                    <a:ext uri="{9D8B030D-6E8A-4147-A177-3AD203B41FA5}">
                      <a16:colId xmlns:a16="http://schemas.microsoft.com/office/drawing/2014/main" val="4213969013"/>
                    </a:ext>
                  </a:extLst>
                </a:gridCol>
              </a:tblGrid>
              <a:tr h="20723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effectLst/>
                        </a:rPr>
                        <a:t>Runde </a:t>
                      </a:r>
                      <a:endParaRPr lang="da-DK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100" kern="100">
                          <a:effectLst/>
                        </a:rPr>
                        <a:t>Aktivitet </a:t>
                      </a:r>
                      <a:endParaRPr lang="da-DK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1821642977"/>
                  </a:ext>
                </a:extLst>
              </a:tr>
              <a:tr h="38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1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Åbningstaler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2980016858"/>
                  </a:ext>
                </a:extLst>
              </a:tr>
              <a:tr h="38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2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Lovforslaget 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1495651123"/>
                  </a:ext>
                </a:extLst>
              </a:tr>
              <a:tr h="38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3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Ændringsforslag 1 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2160710388"/>
                  </a:ext>
                </a:extLst>
              </a:tr>
              <a:tr h="38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4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Ændringsforslag 2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2567833160"/>
                  </a:ext>
                </a:extLst>
              </a:tr>
              <a:tr h="38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5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Ændringsforslag 3 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3900515055"/>
                  </a:ext>
                </a:extLst>
              </a:tr>
              <a:tr h="38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6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Ændringsforslag 4 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2171370403"/>
                  </a:ext>
                </a:extLst>
              </a:tr>
              <a:tr h="38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7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Ændringsforslag 5 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3614839077"/>
                  </a:ext>
                </a:extLst>
              </a:tr>
              <a:tr h="38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8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Ændringsforslag 6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2735710248"/>
                  </a:ext>
                </a:extLst>
              </a:tr>
              <a:tr h="38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9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Ændringsforslag 7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3203687658"/>
                  </a:ext>
                </a:extLst>
              </a:tr>
              <a:tr h="3868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10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Ændringsforslag 8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2608927015"/>
                  </a:ext>
                </a:extLst>
              </a:tr>
              <a:tr h="46257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>
                          <a:effectLst/>
                        </a:rPr>
                        <a:t>11</a:t>
                      </a:r>
                      <a:endParaRPr lang="da-DK" sz="14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da-DK" sz="1400" kern="100" dirty="0">
                          <a:effectLst/>
                        </a:rPr>
                        <a:t>Opsamling: det endelige lovforslag inklusive eventuelle vedtagne ændringsforslag  </a:t>
                      </a:r>
                      <a:endParaRPr lang="da-DK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134" marR="66134" marT="0" marB="0"/>
                </a:tc>
                <a:extLst>
                  <a:ext uri="{0D108BD9-81ED-4DB2-BD59-A6C34878D82A}">
                    <a16:rowId xmlns:a16="http://schemas.microsoft.com/office/drawing/2014/main" val="478016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5549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1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 dirty="0"/>
              <a:t>Hver gruppe holder en kort </a:t>
            </a:r>
            <a:r>
              <a:rPr lang="da-DK" b="1"/>
              <a:t>åbningstale om </a:t>
            </a:r>
            <a:r>
              <a:rPr lang="da-DK" b="1" dirty="0"/>
              <a:t>deres politiske gruppering</a:t>
            </a:r>
          </a:p>
        </p:txBody>
      </p:sp>
    </p:spTree>
    <p:extLst>
      <p:ext uri="{BB962C8B-B14F-4D97-AF65-F5344CB8AC3E}">
        <p14:creationId xmlns:p14="http://schemas.microsoft.com/office/powerpoint/2010/main" val="1235406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2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 dirty="0"/>
              <a:t>Hver gruppe siger 1 positiv ting + 1 negativ ting om selve lovforslaget </a:t>
            </a:r>
          </a:p>
        </p:txBody>
      </p:sp>
    </p:spTree>
    <p:extLst>
      <p:ext uri="{BB962C8B-B14F-4D97-AF65-F5344CB8AC3E}">
        <p14:creationId xmlns:p14="http://schemas.microsoft.com/office/powerpoint/2010/main" val="1040441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3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 dirty="0"/>
              <a:t>Hver gruppe siger 1 argument for eller imod ændringsforslag 1 + afstemning</a:t>
            </a:r>
          </a:p>
        </p:txBody>
      </p:sp>
    </p:spTree>
    <p:extLst>
      <p:ext uri="{BB962C8B-B14F-4D97-AF65-F5344CB8AC3E}">
        <p14:creationId xmlns:p14="http://schemas.microsoft.com/office/powerpoint/2010/main" val="803258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4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 dirty="0"/>
              <a:t>Hver gruppe siger 1 argument for eller imod ændringsforslag 2 + afstemning</a:t>
            </a:r>
          </a:p>
        </p:txBody>
      </p:sp>
    </p:spTree>
    <p:extLst>
      <p:ext uri="{BB962C8B-B14F-4D97-AF65-F5344CB8AC3E}">
        <p14:creationId xmlns:p14="http://schemas.microsoft.com/office/powerpoint/2010/main" val="4169270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5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 dirty="0"/>
              <a:t>Hver gruppe siger 1 argument for eller imod ændringsforslag 3 + afstemning</a:t>
            </a:r>
          </a:p>
        </p:txBody>
      </p:sp>
    </p:spTree>
    <p:extLst>
      <p:ext uri="{BB962C8B-B14F-4D97-AF65-F5344CB8AC3E}">
        <p14:creationId xmlns:p14="http://schemas.microsoft.com/office/powerpoint/2010/main" val="2309761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6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 dirty="0"/>
              <a:t>Hver gruppe siger 1 argument for eller imod ændringsforslag 4 + afstemning</a:t>
            </a:r>
          </a:p>
        </p:txBody>
      </p:sp>
    </p:spTree>
    <p:extLst>
      <p:ext uri="{BB962C8B-B14F-4D97-AF65-F5344CB8AC3E}">
        <p14:creationId xmlns:p14="http://schemas.microsoft.com/office/powerpoint/2010/main" val="458740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8DDC49-442B-0C31-0741-304DA559E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Runde 7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5EA4148-98FA-8FBB-1668-AEF68C0F8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5008" y="2617724"/>
            <a:ext cx="8761984" cy="3101983"/>
          </a:xfrm>
        </p:spPr>
        <p:txBody>
          <a:bodyPr/>
          <a:lstStyle/>
          <a:p>
            <a:pPr marL="0" indent="0" algn="ctr">
              <a:buNone/>
            </a:pPr>
            <a:r>
              <a:rPr lang="da-DK" b="1" dirty="0"/>
              <a:t>Hver gruppe siger 1 argument for eller imod ændringsforslag 5 + afstemning</a:t>
            </a:r>
          </a:p>
        </p:txBody>
      </p:sp>
    </p:spTree>
    <p:extLst>
      <p:ext uri="{BB962C8B-B14F-4D97-AF65-F5344CB8AC3E}">
        <p14:creationId xmlns:p14="http://schemas.microsoft.com/office/powerpoint/2010/main" val="1053194179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7" ma:contentTypeDescription="Opret et nyt dokument." ma:contentTypeScope="" ma:versionID="dbecd32941641e60e5713dcd5983e99a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edcce67d110ebdda3d31b6785dfd3281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8f593-e248-4c94-9cf7-8a77555ed630">
      <Terms xmlns="http://schemas.microsoft.com/office/infopath/2007/PartnerControls"/>
    </lcf76f155ced4ddcb4097134ff3c332f>
    <TaxCatchAll xmlns="b6ff1d8d-6802-4943-95d0-7af019a8c835" xsi:nil="true"/>
  </documentManagement>
</p:properties>
</file>

<file path=customXml/itemProps1.xml><?xml version="1.0" encoding="utf-8"?>
<ds:datastoreItem xmlns:ds="http://schemas.openxmlformats.org/officeDocument/2006/customXml" ds:itemID="{BF6D9C2E-E3C3-49E9-99CB-7A2C1C6DE8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8f593-e248-4c94-9cf7-8a77555ed630"/>
    <ds:schemaRef ds:uri="b6ff1d8d-6802-4943-95d0-7af019a8c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721F51-D4CF-46CB-AE84-8D8128885C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F5C7F-4486-4FD1-8E31-4660A2F30797}">
  <ds:schemaRefs>
    <ds:schemaRef ds:uri="http://schemas.microsoft.com/office/2006/metadata/properties"/>
    <ds:schemaRef ds:uri="http://schemas.microsoft.com/office/infopath/2007/PartnerControls"/>
    <ds:schemaRef ds:uri="ad18f593-e248-4c94-9cf7-8a77555ed630"/>
    <ds:schemaRef ds:uri="b6ff1d8d-6802-4943-95d0-7af019a8c83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1158</TotalTime>
  <Words>194</Words>
  <Application>Microsoft Office PowerPoint</Application>
  <PresentationFormat>Widescreen</PresentationFormat>
  <Paragraphs>48</Paragraphs>
  <Slides>13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Pakke</vt:lpstr>
      <vt:lpstr>séance plénière</vt:lpstr>
      <vt:lpstr>séance plénière</vt:lpstr>
      <vt:lpstr>Runde 1</vt:lpstr>
      <vt:lpstr>Runde 2</vt:lpstr>
      <vt:lpstr>Runde 3</vt:lpstr>
      <vt:lpstr>Runde 4</vt:lpstr>
      <vt:lpstr>Runde 5</vt:lpstr>
      <vt:lpstr>Runde 6</vt:lpstr>
      <vt:lpstr>Runde 7</vt:lpstr>
      <vt:lpstr>Runde 8</vt:lpstr>
      <vt:lpstr>Runde 9</vt:lpstr>
      <vt:lpstr>Runde 10</vt:lpstr>
      <vt:lpstr>Runde 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Amanda Ajslev Hersbøll</cp:lastModifiedBy>
  <cp:revision>1</cp:revision>
  <dcterms:created xsi:type="dcterms:W3CDTF">2023-10-02T07:24:24Z</dcterms:created>
  <dcterms:modified xsi:type="dcterms:W3CDTF">2023-12-21T12:16:53Z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0x01010094C52E3428DBAF488022ED4D40AE76CC</vt:lpwstr>
  </property>
  <property fmtid="{D5CDD505-2E9C-101B-9397-08002B2CF9AE}" pid="3" name="MediaServiceImageTags">
    <vt:lpwstr/>
  </property>
</Properties>
</file>