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3"/>
  </p:sld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Ajslev Hersbøll" userId="84cb32a7-20ae-445e-b3b1-575e09e33d20" providerId="ADAL" clId="{A6A139FA-AB6A-4D75-9861-13E4CF101EEC}"/>
    <pc:docChg chg="modSld">
      <pc:chgData name="Amanda Ajslev Hersbøll" userId="84cb32a7-20ae-445e-b3b1-575e09e33d20" providerId="ADAL" clId="{A6A139FA-AB6A-4D75-9861-13E4CF101EEC}" dt="2023-09-19T10:37:42.271" v="13" actId="20577"/>
      <pc:docMkLst>
        <pc:docMk/>
      </pc:docMkLst>
      <pc:sldChg chg="modSp mod">
        <pc:chgData name="Amanda Ajslev Hersbøll" userId="84cb32a7-20ae-445e-b3b1-575e09e33d20" providerId="ADAL" clId="{A6A139FA-AB6A-4D75-9861-13E4CF101EEC}" dt="2023-09-19T10:37:42.271" v="13" actId="20577"/>
        <pc:sldMkLst>
          <pc:docMk/>
          <pc:sldMk cId="2825700646" sldId="257"/>
        </pc:sldMkLst>
        <pc:spChg chg="mod">
          <ac:chgData name="Amanda Ajslev Hersbøll" userId="84cb32a7-20ae-445e-b3b1-575e09e33d20" providerId="ADAL" clId="{A6A139FA-AB6A-4D75-9861-13E4CF101EEC}" dt="2023-09-19T10:37:42.271" v="13" actId="20577"/>
          <ac:spMkLst>
            <pc:docMk/>
            <pc:sldMk cId="2825700646" sldId="257"/>
            <ac:spMk id="3" creationId="{63790842-459F-4E8C-AA50-BAF428C91EB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742849-75AD-EECE-48A1-4162FA21C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/>
              <a:t>Comment</a:t>
            </a:r>
            <a:r>
              <a:rPr lang="da-DK" dirty="0"/>
              <a:t> </a:t>
            </a:r>
            <a:r>
              <a:rPr lang="da-DK" dirty="0" err="1"/>
              <a:t>fonctionne</a:t>
            </a:r>
            <a:r>
              <a:rPr lang="da-DK" dirty="0"/>
              <a:t> </a:t>
            </a:r>
            <a:r>
              <a:rPr lang="da-DK" dirty="0" err="1"/>
              <a:t>l’ue</a:t>
            </a:r>
            <a:r>
              <a:rPr lang="da-DK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494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D7564B-B2C7-8162-E1C3-A738DBD84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Gennemgang af dagens lektier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3790842-459F-4E8C-AA50-BAF428C91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/>
              <a:t>Find lektiearket frem</a:t>
            </a:r>
            <a:r>
              <a:rPr lang="da-DK"/>
              <a:t>: 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valeurs de l’UE + Comment fonctionne l’UE?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25700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45E1E-4503-F94F-9A5A-202F8B155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5048" y="985012"/>
            <a:ext cx="8121904" cy="1188720"/>
          </a:xfrm>
        </p:spPr>
        <p:txBody>
          <a:bodyPr/>
          <a:lstStyle/>
          <a:p>
            <a:r>
              <a:rPr lang="da-DK" dirty="0" err="1"/>
              <a:t>Lecture</a:t>
            </a:r>
            <a:r>
              <a:rPr lang="da-DK" dirty="0"/>
              <a:t> et </a:t>
            </a:r>
            <a:r>
              <a:rPr lang="da-DK" dirty="0" err="1"/>
              <a:t>présentations</a:t>
            </a:r>
            <a:r>
              <a:rPr lang="da-DK" dirty="0"/>
              <a:t> en </a:t>
            </a:r>
            <a:r>
              <a:rPr lang="da-DK" dirty="0" err="1"/>
              <a:t>groupe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8FA7C30-7007-A66D-DD70-D64F7F8BF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+mj-lt"/>
              <a:buAutoNum type="arabicParenR"/>
            </a:pPr>
            <a:r>
              <a:rPr lang="da-DK" dirty="0"/>
              <a:t>Inddeling i grupper</a:t>
            </a:r>
          </a:p>
          <a:p>
            <a:pPr marL="342900" indent="-342900">
              <a:buClrTx/>
              <a:buFont typeface="+mj-lt"/>
              <a:buAutoNum type="arabicParenR"/>
            </a:pPr>
            <a:r>
              <a:rPr lang="da-DK" dirty="0"/>
              <a:t>Læsning og forberedelse af præsentationer i grupper</a:t>
            </a:r>
          </a:p>
          <a:p>
            <a:pPr marL="571500" lvl="1" indent="-342900">
              <a:buClrTx/>
              <a:buFont typeface="+mj-lt"/>
              <a:buAutoNum type="alphaLcPeriod"/>
            </a:pPr>
            <a:r>
              <a:rPr lang="da-DK" dirty="0"/>
              <a:t>Arbejdsark: La </a:t>
            </a:r>
            <a:r>
              <a:rPr lang="da-DK" dirty="0" err="1"/>
              <a:t>Commission</a:t>
            </a:r>
            <a:r>
              <a:rPr lang="da-DK" dirty="0"/>
              <a:t> </a:t>
            </a:r>
            <a:r>
              <a:rPr lang="da-DK" dirty="0" err="1"/>
              <a:t>européenne</a:t>
            </a:r>
            <a:endParaRPr lang="da-DK" dirty="0"/>
          </a:p>
          <a:p>
            <a:pPr marL="571500" lvl="1" indent="-342900">
              <a:buClrTx/>
              <a:buFont typeface="+mj-lt"/>
              <a:buAutoNum type="alphaLcPeriod"/>
            </a:pPr>
            <a:r>
              <a:rPr lang="da-DK" dirty="0"/>
              <a:t>Arbejdsark: Le </a:t>
            </a:r>
            <a:r>
              <a:rPr lang="da-DK" dirty="0" err="1"/>
              <a:t>Conseil</a:t>
            </a:r>
            <a:endParaRPr lang="da-DK" dirty="0"/>
          </a:p>
          <a:p>
            <a:pPr marL="571500" lvl="1" indent="-342900">
              <a:buClrTx/>
              <a:buFont typeface="+mj-lt"/>
              <a:buAutoNum type="alphaLcPeriod"/>
            </a:pPr>
            <a:r>
              <a:rPr lang="da-DK" dirty="0"/>
              <a:t>Arbejdsark: Le </a:t>
            </a:r>
            <a:r>
              <a:rPr lang="da-DK" dirty="0" err="1"/>
              <a:t>Parlement</a:t>
            </a:r>
            <a:r>
              <a:rPr lang="da-DK" dirty="0"/>
              <a:t> </a:t>
            </a:r>
            <a:r>
              <a:rPr lang="da-DK" dirty="0" err="1"/>
              <a:t>européen</a:t>
            </a:r>
            <a:endParaRPr lang="da-DK" dirty="0"/>
          </a:p>
          <a:p>
            <a:pPr marL="342900" indent="-342900">
              <a:buClrTx/>
              <a:buFont typeface="+mj-lt"/>
              <a:buAutoNum type="arabicParenR"/>
            </a:pPr>
            <a:r>
              <a:rPr lang="da-DK" dirty="0"/>
              <a:t>Inddeling i matrixgrupper og præsentationer </a:t>
            </a:r>
          </a:p>
          <a:p>
            <a:pPr marL="342900" indent="-342900">
              <a:buClrTx/>
              <a:buFont typeface="+mj-lt"/>
              <a:buAutoNum type="arabicParenR"/>
            </a:pPr>
            <a:r>
              <a:rPr lang="da-DK" dirty="0"/>
              <a:t>Evt. opsamling i plenum </a:t>
            </a:r>
          </a:p>
          <a:p>
            <a:pPr marL="342900" indent="-342900">
              <a:buClrTx/>
              <a:buFont typeface="+mj-lt"/>
              <a:buAutoNum type="arabicParenR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229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E8A431-5A19-DDE2-63C4-81FDDC536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løbediktat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BEC5943-D33A-EA42-650C-F48473BC0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+mj-lt"/>
              <a:buAutoNum type="arabicParenR"/>
            </a:pPr>
            <a:r>
              <a:rPr lang="da-DK" dirty="0"/>
              <a:t>Inddeling i grupper à 3</a:t>
            </a:r>
          </a:p>
          <a:p>
            <a:pPr marL="571500" lvl="1" indent="-342900">
              <a:buClrTx/>
              <a:buFont typeface="+mj-lt"/>
              <a:buAutoNum type="alphaLcPeriod"/>
            </a:pPr>
            <a:r>
              <a:rPr lang="da-DK" dirty="0"/>
              <a:t>Runde 1: gruppemedlem 1 løber, gruppemedlem 2 skriver</a:t>
            </a:r>
          </a:p>
          <a:p>
            <a:pPr marL="571500" lvl="1" indent="-342900">
              <a:buClrTx/>
              <a:buFont typeface="+mj-lt"/>
              <a:buAutoNum type="alphaLcPeriod"/>
            </a:pPr>
            <a:r>
              <a:rPr lang="da-DK" dirty="0"/>
              <a:t>Runde 2: gruppemedlem 2 løber, gruppemedlem 3 skriver</a:t>
            </a:r>
          </a:p>
          <a:p>
            <a:pPr marL="571500" lvl="1" indent="-342900">
              <a:buClrTx/>
              <a:buFont typeface="+mj-lt"/>
              <a:buAutoNum type="alphaLcPeriod"/>
            </a:pPr>
            <a:r>
              <a:rPr lang="da-DK" dirty="0"/>
              <a:t>Runde 3: gruppemedlem 3 løber, gruppemedlem 1 skriver </a:t>
            </a:r>
          </a:p>
          <a:p>
            <a:pPr marL="342900" indent="-342900">
              <a:buClrTx/>
              <a:buFont typeface="+mj-lt"/>
              <a:buAutoNum type="arabicParenR"/>
            </a:pPr>
            <a:r>
              <a:rPr lang="da-DK" dirty="0"/>
              <a:t>Oplæsning og opsamling i plenum </a:t>
            </a:r>
          </a:p>
        </p:txBody>
      </p:sp>
    </p:spTree>
    <p:extLst>
      <p:ext uri="{BB962C8B-B14F-4D97-AF65-F5344CB8AC3E}">
        <p14:creationId xmlns:p14="http://schemas.microsoft.com/office/powerpoint/2010/main" val="3020075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6A213-0DED-30AD-694D-9991A6C644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/>
              <a:t>kahoot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49024808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C52E3428DBAF488022ED4D40AE76CC" ma:contentTypeVersion="18" ma:contentTypeDescription="Opret et nyt dokument." ma:contentTypeScope="" ma:versionID="152f0cab19c56e33df6941cc38b751f0">
  <xsd:schema xmlns:xsd="http://www.w3.org/2001/XMLSchema" xmlns:xs="http://www.w3.org/2001/XMLSchema" xmlns:p="http://schemas.microsoft.com/office/2006/metadata/properties" xmlns:ns2="ad18f593-e248-4c94-9cf7-8a77555ed630" xmlns:ns3="b6ff1d8d-6802-4943-95d0-7af019a8c835" targetNamespace="http://schemas.microsoft.com/office/2006/metadata/properties" ma:root="true" ma:fieldsID="afbc76b7a1af4166839fbc1ecc44d8f5" ns2:_="" ns3:_="">
    <xsd:import namespace="ad18f593-e248-4c94-9cf7-8a77555ed630"/>
    <xsd:import namespace="b6ff1d8d-6802-4943-95d0-7af019a8c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8f593-e248-4c94-9cf7-8a77555ed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74e381a7-35de-443f-acd1-1ac9e5870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f1d8d-6802-4943-95d0-7af019a8c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a934ab-d2e1-4224-8f93-3c37ae3f61fd}" ma:internalName="TaxCatchAll" ma:showField="CatchAllData" ma:web="b6ff1d8d-6802-4943-95d0-7af019a8c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558F9E-9841-4CC4-9E2E-14A0053DB1E7}"/>
</file>

<file path=customXml/itemProps2.xml><?xml version="1.0" encoding="utf-8"?>
<ds:datastoreItem xmlns:ds="http://schemas.openxmlformats.org/officeDocument/2006/customXml" ds:itemID="{B08892A4-749B-466F-BC1C-2B6375916A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Pakke</Template>
  <TotalTime>8</TotalTime>
  <Words>102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Pakke</vt:lpstr>
      <vt:lpstr>Comment fonctionne l’ue?</vt:lpstr>
      <vt:lpstr>Gennemgang af dagens lektier</vt:lpstr>
      <vt:lpstr>Lecture et présentations en groupe</vt:lpstr>
      <vt:lpstr>løbediktat</vt:lpstr>
      <vt:lpstr>kahoot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Amanda Ajslev Hersbøll</dc:creator>
  <cp:lastModifiedBy>Amanda Ajslev Hersbøll</cp:lastModifiedBy>
  <cp:revision>9</cp:revision>
  <dcterms:created xsi:type="dcterms:W3CDTF">2023-09-15T13:03:13Z</dcterms:created>
  <dcterms:modified xsi:type="dcterms:W3CDTF">2023-09-19T10:37:42Z</dcterms:modified>
</cp:coreProperties>
</file>