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62" r:id="rId8"/>
    <p:sldId id="261" r:id="rId9"/>
    <p:sldId id="26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83DE72B2-7158-45B3-945F-B38B3777257F}"/>
    <pc:docChg chg="undo custSel delSld modSld">
      <pc:chgData name="Amanda Ajslev Hersbøll" userId="84cb32a7-20ae-445e-b3b1-575e09e33d20" providerId="ADAL" clId="{83DE72B2-7158-45B3-945F-B38B3777257F}" dt="2023-09-18T09:43:47.437" v="191" actId="47"/>
      <pc:docMkLst>
        <pc:docMk/>
      </pc:docMkLst>
      <pc:sldChg chg="modSp mod">
        <pc:chgData name="Amanda Ajslev Hersbøll" userId="84cb32a7-20ae-445e-b3b1-575e09e33d20" providerId="ADAL" clId="{83DE72B2-7158-45B3-945F-B38B3777257F}" dt="2023-09-08T11:47:17.284" v="1"/>
        <pc:sldMkLst>
          <pc:docMk/>
          <pc:sldMk cId="3557963483" sldId="256"/>
        </pc:sldMkLst>
        <pc:spChg chg="mod">
          <ac:chgData name="Amanda Ajslev Hersbøll" userId="84cb32a7-20ae-445e-b3b1-575e09e33d20" providerId="ADAL" clId="{83DE72B2-7158-45B3-945F-B38B3777257F}" dt="2023-09-08T11:47:17.284" v="1"/>
          <ac:spMkLst>
            <pc:docMk/>
            <pc:sldMk cId="3557963483" sldId="256"/>
            <ac:spMk id="2" creationId="{6C49F2AD-41EB-E151-2D32-0E5D826CC7DA}"/>
          </ac:spMkLst>
        </pc:spChg>
      </pc:sldChg>
      <pc:sldChg chg="modSp mod">
        <pc:chgData name="Amanda Ajslev Hersbøll" userId="84cb32a7-20ae-445e-b3b1-575e09e33d20" providerId="ADAL" clId="{83DE72B2-7158-45B3-945F-B38B3777257F}" dt="2023-09-08T12:00:05.103" v="158" actId="20577"/>
        <pc:sldMkLst>
          <pc:docMk/>
          <pc:sldMk cId="3146074859" sldId="257"/>
        </pc:sldMkLst>
        <pc:spChg chg="mod">
          <ac:chgData name="Amanda Ajslev Hersbøll" userId="84cb32a7-20ae-445e-b3b1-575e09e33d20" providerId="ADAL" clId="{83DE72B2-7158-45B3-945F-B38B3777257F}" dt="2023-09-08T12:00:05.103" v="158" actId="20577"/>
          <ac:spMkLst>
            <pc:docMk/>
            <pc:sldMk cId="3146074859" sldId="257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83DE72B2-7158-45B3-945F-B38B3777257F}" dt="2023-09-08T11:56:29.395" v="105"/>
        <pc:sldMkLst>
          <pc:docMk/>
          <pc:sldMk cId="1476978687" sldId="258"/>
        </pc:sldMkLst>
        <pc:spChg chg="mod">
          <ac:chgData name="Amanda Ajslev Hersbøll" userId="84cb32a7-20ae-445e-b3b1-575e09e33d20" providerId="ADAL" clId="{83DE72B2-7158-45B3-945F-B38B3777257F}" dt="2023-09-08T11:56:29.395" v="105"/>
          <ac:spMkLst>
            <pc:docMk/>
            <pc:sldMk cId="1476978687" sldId="258"/>
            <ac:spMk id="2" creationId="{3D10C0BB-E1B3-A8C9-53C5-BA6CED674210}"/>
          </ac:spMkLst>
        </pc:spChg>
        <pc:spChg chg="mod">
          <ac:chgData name="Amanda Ajslev Hersbøll" userId="84cb32a7-20ae-445e-b3b1-575e09e33d20" providerId="ADAL" clId="{83DE72B2-7158-45B3-945F-B38B3777257F}" dt="2023-09-08T11:56:10.282" v="102"/>
          <ac:spMkLst>
            <pc:docMk/>
            <pc:sldMk cId="1476978687" sldId="258"/>
            <ac:spMk id="3" creationId="{B4FB3273-DC66-E29F-F208-56F9F1873FA9}"/>
          </ac:spMkLst>
        </pc:spChg>
      </pc:sldChg>
      <pc:sldChg chg="modSp mod">
        <pc:chgData name="Amanda Ajslev Hersbøll" userId="84cb32a7-20ae-445e-b3b1-575e09e33d20" providerId="ADAL" clId="{83DE72B2-7158-45B3-945F-B38B3777257F}" dt="2023-09-08T12:06:35.496" v="181" actId="113"/>
        <pc:sldMkLst>
          <pc:docMk/>
          <pc:sldMk cId="674053148" sldId="261"/>
        </pc:sldMkLst>
        <pc:spChg chg="mod">
          <ac:chgData name="Amanda Ajslev Hersbøll" userId="84cb32a7-20ae-445e-b3b1-575e09e33d20" providerId="ADAL" clId="{83DE72B2-7158-45B3-945F-B38B3777257F}" dt="2023-09-08T12:00:26.726" v="173" actId="20577"/>
          <ac:spMkLst>
            <pc:docMk/>
            <pc:sldMk cId="674053148" sldId="261"/>
            <ac:spMk id="2" creationId="{9A259EB2-F51B-E728-A4E9-F7736CD96975}"/>
          </ac:spMkLst>
        </pc:spChg>
        <pc:spChg chg="mod">
          <ac:chgData name="Amanda Ajslev Hersbøll" userId="84cb32a7-20ae-445e-b3b1-575e09e33d20" providerId="ADAL" clId="{83DE72B2-7158-45B3-945F-B38B3777257F}" dt="2023-09-08T12:06:35.496" v="181" actId="113"/>
          <ac:spMkLst>
            <pc:docMk/>
            <pc:sldMk cId="674053148" sldId="261"/>
            <ac:spMk id="3" creationId="{1E75F669-2159-A775-1558-F3ED758C85EF}"/>
          </ac:spMkLst>
        </pc:spChg>
      </pc:sldChg>
      <pc:sldChg chg="modSp mod">
        <pc:chgData name="Amanda Ajslev Hersbøll" userId="84cb32a7-20ae-445e-b3b1-575e09e33d20" providerId="ADAL" clId="{83DE72B2-7158-45B3-945F-B38B3777257F}" dt="2023-09-08T11:56:56.684" v="107"/>
        <pc:sldMkLst>
          <pc:docMk/>
          <pc:sldMk cId="2244652709" sldId="262"/>
        </pc:sldMkLst>
        <pc:spChg chg="mod">
          <ac:chgData name="Amanda Ajslev Hersbøll" userId="84cb32a7-20ae-445e-b3b1-575e09e33d20" providerId="ADAL" clId="{83DE72B2-7158-45B3-945F-B38B3777257F}" dt="2023-09-08T11:56:56.684" v="107"/>
          <ac:spMkLst>
            <pc:docMk/>
            <pc:sldMk cId="2244652709" sldId="262"/>
            <ac:spMk id="2" creationId="{B1951F18-1C6A-E059-D609-AC501C2D873D}"/>
          </ac:spMkLst>
        </pc:spChg>
      </pc:sldChg>
      <pc:sldChg chg="modSp del mod">
        <pc:chgData name="Amanda Ajslev Hersbøll" userId="84cb32a7-20ae-445e-b3b1-575e09e33d20" providerId="ADAL" clId="{83DE72B2-7158-45B3-945F-B38B3777257F}" dt="2023-09-18T09:43:47.437" v="191" actId="47"/>
        <pc:sldMkLst>
          <pc:docMk/>
          <pc:sldMk cId="805423249" sldId="263"/>
        </pc:sldMkLst>
        <pc:spChg chg="mod">
          <ac:chgData name="Amanda Ajslev Hersbøll" userId="84cb32a7-20ae-445e-b3b1-575e09e33d20" providerId="ADAL" clId="{83DE72B2-7158-45B3-945F-B38B3777257F}" dt="2023-09-08T11:59:54.920" v="155" actId="20577"/>
          <ac:spMkLst>
            <pc:docMk/>
            <pc:sldMk cId="805423249" sldId="263"/>
            <ac:spMk id="2" creationId="{1E3906EB-98BA-FDB4-E4F0-7AA90C2801C4}"/>
          </ac:spMkLst>
        </pc:spChg>
        <pc:spChg chg="mod">
          <ac:chgData name="Amanda Ajslev Hersbøll" userId="84cb32a7-20ae-445e-b3b1-575e09e33d20" providerId="ADAL" clId="{83DE72B2-7158-45B3-945F-B38B3777257F}" dt="2023-09-08T12:11:21.731" v="182"/>
          <ac:spMkLst>
            <pc:docMk/>
            <pc:sldMk cId="805423249" sldId="263"/>
            <ac:spMk id="3" creationId="{AD749798-07A1-9ECB-D0EA-45B8274BB0CC}"/>
          </ac:spMkLst>
        </pc:spChg>
      </pc:sldChg>
      <pc:sldChg chg="modSp mod">
        <pc:chgData name="Amanda Ajslev Hersbøll" userId="84cb32a7-20ae-445e-b3b1-575e09e33d20" providerId="ADAL" clId="{83DE72B2-7158-45B3-945F-B38B3777257F}" dt="2023-09-08T12:11:57.353" v="190" actId="20577"/>
        <pc:sldMkLst>
          <pc:docMk/>
          <pc:sldMk cId="1511099210" sldId="264"/>
        </pc:sldMkLst>
        <pc:spChg chg="mod">
          <ac:chgData name="Amanda Ajslev Hersbøll" userId="84cb32a7-20ae-445e-b3b1-575e09e33d20" providerId="ADAL" clId="{83DE72B2-7158-45B3-945F-B38B3777257F}" dt="2023-09-08T12:11:52.152" v="184"/>
          <ac:spMkLst>
            <pc:docMk/>
            <pc:sldMk cId="1511099210" sldId="264"/>
            <ac:spMk id="2" creationId="{23ACE907-373C-3E4F-6CE9-32DC217482C7}"/>
          </ac:spMkLst>
        </pc:spChg>
        <pc:spChg chg="mod">
          <ac:chgData name="Amanda Ajslev Hersbøll" userId="84cb32a7-20ae-445e-b3b1-575e09e33d20" providerId="ADAL" clId="{83DE72B2-7158-45B3-945F-B38B3777257F}" dt="2023-09-08T12:11:57.353" v="190" actId="20577"/>
          <ac:spMkLst>
            <pc:docMk/>
            <pc:sldMk cId="1511099210" sldId="264"/>
            <ac:spMk id="3" creationId="{028BD488-3BEA-C80C-D603-D2C9143A4565}"/>
          </ac:spMkLst>
        </pc:spChg>
      </pc:sldChg>
    </pc:docChg>
  </pc:docChgLst>
  <pc:docChgLst>
    <pc:chgData name="Amanda Ajslev Hersbøll" userId="84cb32a7-20ae-445e-b3b1-575e09e33d20" providerId="ADAL" clId="{E1F1B1E9-E2EB-458C-8D43-B0E27547A74C}"/>
    <pc:docChg chg="modSld">
      <pc:chgData name="Amanda Ajslev Hersbøll" userId="84cb32a7-20ae-445e-b3b1-575e09e33d20" providerId="ADAL" clId="{E1F1B1E9-E2EB-458C-8D43-B0E27547A74C}" dt="2023-12-21T13:12:40.687" v="57" actId="113"/>
      <pc:docMkLst>
        <pc:docMk/>
      </pc:docMkLst>
      <pc:sldChg chg="modSp mod">
        <pc:chgData name="Amanda Ajslev Hersbøll" userId="84cb32a7-20ae-445e-b3b1-575e09e33d20" providerId="ADAL" clId="{E1F1B1E9-E2EB-458C-8D43-B0E27547A74C}" dt="2023-12-21T13:12:40.687" v="57" actId="113"/>
        <pc:sldMkLst>
          <pc:docMk/>
          <pc:sldMk cId="3146074859" sldId="257"/>
        </pc:sldMkLst>
        <pc:spChg chg="mod">
          <ac:chgData name="Amanda Ajslev Hersbøll" userId="84cb32a7-20ae-445e-b3b1-575e09e33d20" providerId="ADAL" clId="{E1F1B1E9-E2EB-458C-8D43-B0E27547A74C}" dt="2023-12-21T13:12:40.687" v="57" actId="113"/>
          <ac:spMkLst>
            <pc:docMk/>
            <pc:sldMk cId="3146074859" sldId="257"/>
            <ac:spMk id="3" creationId="{BB23F0D5-19D9-1902-285B-79C3C71995B7}"/>
          </ac:spMkLst>
        </pc:spChg>
      </pc:sldChg>
    </pc:docChg>
  </pc:docChgLst>
  <pc:docChgLst>
    <pc:chgData name="Amanda Ajslev Hersbøll" userId="84cb32a7-20ae-445e-b3b1-575e09e33d20" providerId="ADAL" clId="{87538669-A971-403F-82B4-0A61F0C7E150}"/>
    <pc:docChg chg="undo custSel modSld">
      <pc:chgData name="Amanda Ajslev Hersbøll" userId="84cb32a7-20ae-445e-b3b1-575e09e33d20" providerId="ADAL" clId="{87538669-A971-403F-82B4-0A61F0C7E150}" dt="2023-09-06T16:59:32" v="156"/>
      <pc:docMkLst>
        <pc:docMk/>
      </pc:docMkLst>
      <pc:sldChg chg="modSp mod">
        <pc:chgData name="Amanda Ajslev Hersbøll" userId="84cb32a7-20ae-445e-b3b1-575e09e33d20" providerId="ADAL" clId="{87538669-A971-403F-82B4-0A61F0C7E150}" dt="2023-09-06T16:28:19.967" v="127" actId="1076"/>
        <pc:sldMkLst>
          <pc:docMk/>
          <pc:sldMk cId="3557963483" sldId="256"/>
        </pc:sldMkLst>
        <pc:spChg chg="mod">
          <ac:chgData name="Amanda Ajslev Hersbøll" userId="84cb32a7-20ae-445e-b3b1-575e09e33d20" providerId="ADAL" clId="{87538669-A971-403F-82B4-0A61F0C7E150}" dt="2023-09-06T16:28:19.967" v="127" actId="1076"/>
          <ac:spMkLst>
            <pc:docMk/>
            <pc:sldMk cId="3557963483" sldId="256"/>
            <ac:spMk id="2" creationId="{6C49F2AD-41EB-E151-2D32-0E5D826CC7DA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31:42.559" v="152" actId="14100"/>
        <pc:sldMkLst>
          <pc:docMk/>
          <pc:sldMk cId="3146074859" sldId="257"/>
        </pc:sldMkLst>
        <pc:spChg chg="mod">
          <ac:chgData name="Amanda Ajslev Hersbøll" userId="84cb32a7-20ae-445e-b3b1-575e09e33d20" providerId="ADAL" clId="{87538669-A971-403F-82B4-0A61F0C7E150}" dt="2023-09-06T16:31:42.559" v="152" actId="14100"/>
          <ac:spMkLst>
            <pc:docMk/>
            <pc:sldMk cId="3146074859" sldId="257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22:24.584" v="2" actId="20577"/>
        <pc:sldMkLst>
          <pc:docMk/>
          <pc:sldMk cId="1476978687" sldId="258"/>
        </pc:sldMkLst>
        <pc:spChg chg="mod">
          <ac:chgData name="Amanda Ajslev Hersbøll" userId="84cb32a7-20ae-445e-b3b1-575e09e33d20" providerId="ADAL" clId="{87538669-A971-403F-82B4-0A61F0C7E150}" dt="2023-09-06T16:22:24.584" v="2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30:34.984" v="141" actId="207"/>
        <pc:sldMkLst>
          <pc:docMk/>
          <pc:sldMk cId="674053148" sldId="261"/>
        </pc:sldMkLst>
        <pc:spChg chg="mod">
          <ac:chgData name="Amanda Ajslev Hersbøll" userId="84cb32a7-20ae-445e-b3b1-575e09e33d20" providerId="ADAL" clId="{87538669-A971-403F-82B4-0A61F0C7E150}" dt="2023-09-06T16:30:34.984" v="141" actId="207"/>
          <ac:spMkLst>
            <pc:docMk/>
            <pc:sldMk cId="674053148" sldId="261"/>
            <ac:spMk id="3" creationId="{1E75F669-2159-A775-1558-F3ED758C85EF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31:03.196" v="149" actId="207"/>
        <pc:sldMkLst>
          <pc:docMk/>
          <pc:sldMk cId="805423249" sldId="263"/>
        </pc:sldMkLst>
        <pc:spChg chg="mod">
          <ac:chgData name="Amanda Ajslev Hersbøll" userId="84cb32a7-20ae-445e-b3b1-575e09e33d20" providerId="ADAL" clId="{87538669-A971-403F-82B4-0A61F0C7E150}" dt="2023-09-06T16:31:03.196" v="149" actId="207"/>
          <ac:spMkLst>
            <pc:docMk/>
            <pc:sldMk cId="805423249" sldId="263"/>
            <ac:spMk id="3" creationId="{AD749798-07A1-9ECB-D0EA-45B8274BB0CC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59:32" v="156"/>
        <pc:sldMkLst>
          <pc:docMk/>
          <pc:sldMk cId="1511099210" sldId="264"/>
        </pc:sldMkLst>
        <pc:spChg chg="mod">
          <ac:chgData name="Amanda Ajslev Hersbøll" userId="84cb32a7-20ae-445e-b3b1-575e09e33d20" providerId="ADAL" clId="{87538669-A971-403F-82B4-0A61F0C7E150}" dt="2023-09-06T16:59:32" v="156"/>
          <ac:spMkLst>
            <pc:docMk/>
            <pc:sldMk cId="1511099210" sldId="264"/>
            <ac:spMk id="2" creationId="{23ACE907-373C-3E4F-6CE9-32DC217482C7}"/>
          </ac:spMkLst>
        </pc:spChg>
        <pc:spChg chg="mod">
          <ac:chgData name="Amanda Ajslev Hersbøll" userId="84cb32a7-20ae-445e-b3b1-575e09e33d20" providerId="ADAL" clId="{87538669-A971-403F-82B4-0A61F0C7E150}" dt="2023-09-06T16:32:04.388" v="154" actId="14100"/>
          <ac:spMkLst>
            <pc:docMk/>
            <pc:sldMk cId="1511099210" sldId="264"/>
            <ac:spMk id="3" creationId="{028BD488-3BEA-C80C-D603-D2C9143A4565}"/>
          </ac:spMkLst>
        </pc:spChg>
      </pc:sldChg>
    </pc:docChg>
  </pc:docChgLst>
  <pc:docChgLst>
    <pc:chgData name="Amanda Ajslev Hersbøll" userId="84cb32a7-20ae-445e-b3b1-575e09e33d20" providerId="ADAL" clId="{CCD2DD02-BAC0-45E7-9B4A-0D907865193B}"/>
    <pc:docChg chg="undo custSel addSld modSld modMainMaster">
      <pc:chgData name="Amanda Ajslev Hersbøll" userId="84cb32a7-20ae-445e-b3b1-575e09e33d20" providerId="ADAL" clId="{CCD2DD02-BAC0-45E7-9B4A-0D907865193B}" dt="2023-09-01T12:17:53.461" v="1019" actId="20577"/>
      <pc:docMkLst>
        <pc:docMk/>
      </pc:docMkLst>
      <pc:sldChg chg="delSp modSp mod">
        <pc:chgData name="Amanda Ajslev Hersbøll" userId="84cb32a7-20ae-445e-b3b1-575e09e33d20" providerId="ADAL" clId="{CCD2DD02-BAC0-45E7-9B4A-0D907865193B}" dt="2023-09-01T12:15:23.064" v="1011" actId="20577"/>
        <pc:sldMkLst>
          <pc:docMk/>
          <pc:sldMk cId="3557963483" sldId="256"/>
        </pc:sldMkLst>
        <pc:spChg chg="mod">
          <ac:chgData name="Amanda Ajslev Hersbøll" userId="84cb32a7-20ae-445e-b3b1-575e09e33d20" providerId="ADAL" clId="{CCD2DD02-BAC0-45E7-9B4A-0D907865193B}" dt="2023-09-01T12:15:23.064" v="1011" actId="20577"/>
          <ac:spMkLst>
            <pc:docMk/>
            <pc:sldMk cId="3557963483" sldId="256"/>
            <ac:spMk id="2" creationId="{6C49F2AD-41EB-E151-2D32-0E5D826CC7DA}"/>
          </ac:spMkLst>
        </pc:spChg>
        <pc:spChg chg="del">
          <ac:chgData name="Amanda Ajslev Hersbøll" userId="84cb32a7-20ae-445e-b3b1-575e09e33d20" providerId="ADAL" clId="{CCD2DD02-BAC0-45E7-9B4A-0D907865193B}" dt="2023-09-01T08:47:55.651" v="0" actId="478"/>
          <ac:spMkLst>
            <pc:docMk/>
            <pc:sldMk cId="3557963483" sldId="256"/>
            <ac:spMk id="3" creationId="{FF95CD0C-1B7C-5D41-D09F-95108B57CAAD}"/>
          </ac:spMkLst>
        </pc:spChg>
      </pc:sldChg>
      <pc:sldChg chg="modSp new mod setBg">
        <pc:chgData name="Amanda Ajslev Hersbøll" userId="84cb32a7-20ae-445e-b3b1-575e09e33d20" providerId="ADAL" clId="{CCD2DD02-BAC0-45E7-9B4A-0D907865193B}" dt="2023-09-01T12:05:08.039" v="962" actId="20577"/>
        <pc:sldMkLst>
          <pc:docMk/>
          <pc:sldMk cId="3146074859" sldId="257"/>
        </pc:sldMkLst>
        <pc:spChg chg="mod">
          <ac:chgData name="Amanda Ajslev Hersbøll" userId="84cb32a7-20ae-445e-b3b1-575e09e33d20" providerId="ADAL" clId="{CCD2DD02-BAC0-45E7-9B4A-0D907865193B}" dt="2023-09-01T10:39:31.789" v="68" actId="20577"/>
          <ac:spMkLst>
            <pc:docMk/>
            <pc:sldMk cId="3146074859" sldId="257"/>
            <ac:spMk id="2" creationId="{A8E221B6-832B-2B1E-D255-F02E2EE60AE5}"/>
          </ac:spMkLst>
        </pc:spChg>
        <pc:spChg chg="mod">
          <ac:chgData name="Amanda Ajslev Hersbøll" userId="84cb32a7-20ae-445e-b3b1-575e09e33d20" providerId="ADAL" clId="{CCD2DD02-BAC0-45E7-9B4A-0D907865193B}" dt="2023-09-01T12:05:08.039" v="962" actId="20577"/>
          <ac:spMkLst>
            <pc:docMk/>
            <pc:sldMk cId="3146074859" sldId="257"/>
            <ac:spMk id="3" creationId="{BB23F0D5-19D9-1902-285B-79C3C71995B7}"/>
          </ac:spMkLst>
        </pc:spChg>
      </pc:sldChg>
      <pc:sldChg chg="modSp new mod">
        <pc:chgData name="Amanda Ajslev Hersbøll" userId="84cb32a7-20ae-445e-b3b1-575e09e33d20" providerId="ADAL" clId="{CCD2DD02-BAC0-45E7-9B4A-0D907865193B}" dt="2023-09-01T12:17:53.461" v="1019" actId="20577"/>
        <pc:sldMkLst>
          <pc:docMk/>
          <pc:sldMk cId="1476978687" sldId="258"/>
        </pc:sldMkLst>
        <pc:spChg chg="mod">
          <ac:chgData name="Amanda Ajslev Hersbøll" userId="84cb32a7-20ae-445e-b3b1-575e09e33d20" providerId="ADAL" clId="{CCD2DD02-BAC0-45E7-9B4A-0D907865193B}" dt="2023-09-01T12:14:39.820" v="984"/>
          <ac:spMkLst>
            <pc:docMk/>
            <pc:sldMk cId="1476978687" sldId="258"/>
            <ac:spMk id="2" creationId="{3D10C0BB-E1B3-A8C9-53C5-BA6CED674210}"/>
          </ac:spMkLst>
        </pc:spChg>
        <pc:spChg chg="mod">
          <ac:chgData name="Amanda Ajslev Hersbøll" userId="84cb32a7-20ae-445e-b3b1-575e09e33d20" providerId="ADAL" clId="{CCD2DD02-BAC0-45E7-9B4A-0D907865193B}" dt="2023-09-01T12:17:53.461" v="1019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delSp modSp new mod">
        <pc:chgData name="Amanda Ajslev Hersbøll" userId="84cb32a7-20ae-445e-b3b1-575e09e33d20" providerId="ADAL" clId="{CCD2DD02-BAC0-45E7-9B4A-0D907865193B}" dt="2023-09-01T11:46:02.945" v="660" actId="20577"/>
        <pc:sldMkLst>
          <pc:docMk/>
          <pc:sldMk cId="1265943088" sldId="259"/>
        </pc:sldMkLst>
        <pc:spChg chg="mod">
          <ac:chgData name="Amanda Ajslev Hersbøll" userId="84cb32a7-20ae-445e-b3b1-575e09e33d20" providerId="ADAL" clId="{CCD2DD02-BAC0-45E7-9B4A-0D907865193B}" dt="2023-09-01T11:46:02.945" v="660" actId="20577"/>
          <ac:spMkLst>
            <pc:docMk/>
            <pc:sldMk cId="1265943088" sldId="259"/>
            <ac:spMk id="2" creationId="{CCC993EE-2F09-659D-244E-73C13B88CEC1}"/>
          </ac:spMkLst>
        </pc:spChg>
        <pc:spChg chg="del">
          <ac:chgData name="Amanda Ajslev Hersbøll" userId="84cb32a7-20ae-445e-b3b1-575e09e33d20" providerId="ADAL" clId="{CCD2DD02-BAC0-45E7-9B4A-0D907865193B}" dt="2023-09-01T11:45:58.637" v="636" actId="478"/>
          <ac:spMkLst>
            <pc:docMk/>
            <pc:sldMk cId="1265943088" sldId="259"/>
            <ac:spMk id="3" creationId="{964D0BB3-C65D-A5A2-65D7-7DABE6F9C66B}"/>
          </ac:spMkLst>
        </pc:spChg>
      </pc:sldChg>
      <pc:sldChg chg="delSp modSp new mod">
        <pc:chgData name="Amanda Ajslev Hersbøll" userId="84cb32a7-20ae-445e-b3b1-575e09e33d20" providerId="ADAL" clId="{CCD2DD02-BAC0-45E7-9B4A-0D907865193B}" dt="2023-09-01T11:46:15.795" v="668" actId="20577"/>
        <pc:sldMkLst>
          <pc:docMk/>
          <pc:sldMk cId="3828540063" sldId="260"/>
        </pc:sldMkLst>
        <pc:spChg chg="mod">
          <ac:chgData name="Amanda Ajslev Hersbøll" userId="84cb32a7-20ae-445e-b3b1-575e09e33d20" providerId="ADAL" clId="{CCD2DD02-BAC0-45E7-9B4A-0D907865193B}" dt="2023-09-01T11:46:15.795" v="668" actId="20577"/>
          <ac:spMkLst>
            <pc:docMk/>
            <pc:sldMk cId="3828540063" sldId="260"/>
            <ac:spMk id="2" creationId="{96045652-1D43-63F7-9C2F-CFEE0BF4B42E}"/>
          </ac:spMkLst>
        </pc:spChg>
        <pc:spChg chg="del">
          <ac:chgData name="Amanda Ajslev Hersbøll" userId="84cb32a7-20ae-445e-b3b1-575e09e33d20" providerId="ADAL" clId="{CCD2DD02-BAC0-45E7-9B4A-0D907865193B}" dt="2023-09-01T11:46:14.475" v="662" actId="478"/>
          <ac:spMkLst>
            <pc:docMk/>
            <pc:sldMk cId="3828540063" sldId="260"/>
            <ac:spMk id="3" creationId="{C6A33891-6BF3-7747-E738-0081BFC3E93E}"/>
          </ac:spMkLst>
        </pc:spChg>
      </pc:sldChg>
      <pc:sldMasterChg chg="setBg modSldLayout">
        <pc:chgData name="Amanda Ajslev Hersbøll" userId="84cb32a7-20ae-445e-b3b1-575e09e33d20" providerId="ADAL" clId="{CCD2DD02-BAC0-45E7-9B4A-0D907865193B}" dt="2023-09-01T08:48:27.016" v="4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uessr.com/vgp/338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9F2AD-41EB-E151-2D32-0E5D826CC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363" y="2247900"/>
            <a:ext cx="9629274" cy="2362200"/>
          </a:xfrm>
        </p:spPr>
        <p:txBody>
          <a:bodyPr/>
          <a:lstStyle/>
          <a:p>
            <a:r>
              <a:rPr lang="fr-FR" dirty="0"/>
              <a:t>La France et l'Union européenne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796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 til forløbet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9332"/>
            <a:ext cx="7729728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fr-FR" dirty="0"/>
              <a:t>Qu’est-ce que l’Union européenne?</a:t>
            </a:r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fonctionne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l’Union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européenne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da-DK" dirty="0"/>
              <a:t>Modul 3: Frankrigs historie i EU 1</a:t>
            </a:r>
          </a:p>
          <a:p>
            <a:pPr marL="0" indent="0">
              <a:buNone/>
            </a:pPr>
            <a:r>
              <a:rPr lang="da-DK" dirty="0"/>
              <a:t>Modul 4: Frankrigs historie i EU 2</a:t>
            </a:r>
          </a:p>
          <a:p>
            <a:pPr marL="0" indent="0">
              <a:buNone/>
            </a:pPr>
            <a:r>
              <a:rPr lang="da-DK" dirty="0"/>
              <a:t>Modul 5: Politiske partier i Frankrig </a:t>
            </a:r>
          </a:p>
          <a:p>
            <a:pPr marL="0" indent="0">
              <a:buNone/>
            </a:pPr>
            <a:r>
              <a:rPr lang="da-DK" dirty="0"/>
              <a:t>Modul 6: De politiske grupperinger i Europa-Parlamentet</a:t>
            </a:r>
          </a:p>
          <a:p>
            <a:pPr marL="0" indent="0">
              <a:buNone/>
            </a:pPr>
            <a:r>
              <a:rPr lang="da-DK" dirty="0"/>
              <a:t>Modul 7: </a:t>
            </a:r>
            <a:r>
              <a:rPr lang="fr-FR" dirty="0"/>
              <a:t>Préparation de la séance plénière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8: </a:t>
            </a:r>
            <a:r>
              <a:rPr lang="da-DK" dirty="0" err="1"/>
              <a:t>Séance</a:t>
            </a:r>
            <a:r>
              <a:rPr lang="da-DK" dirty="0"/>
              <a:t> </a:t>
            </a:r>
            <a:r>
              <a:rPr lang="da-DK" dirty="0" err="1"/>
              <a:t>plénière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0C0BB-E1B3-A8C9-53C5-BA6CED67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Qu’est-ce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l’Union</a:t>
            </a:r>
            <a:r>
              <a:rPr lang="de-DE" dirty="0"/>
              <a:t> </a:t>
            </a:r>
            <a:r>
              <a:rPr lang="de-DE" dirty="0" err="1"/>
              <a:t>européenne</a:t>
            </a:r>
            <a:r>
              <a:rPr lang="de-DE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B3273-DC66-E29F-F208-56F9F187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AutoNum type="arabicPeriod"/>
            </a:pPr>
            <a:r>
              <a:rPr lang="da-DK" dirty="0"/>
              <a:t>Gennemgang af lektier i plenum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Inddeling i grupper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Uddeling af arbejdsark: </a:t>
            </a:r>
            <a:r>
              <a:rPr lang="de-DE" dirty="0"/>
              <a:t>Qu’est-ce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l’Union</a:t>
            </a:r>
            <a:r>
              <a:rPr lang="de-DE" dirty="0"/>
              <a:t> </a:t>
            </a:r>
            <a:r>
              <a:rPr lang="de-DE" dirty="0" err="1"/>
              <a:t>européenne</a:t>
            </a:r>
            <a:r>
              <a:rPr lang="de-DE" dirty="0"/>
              <a:t>?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Gruppearbejde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Opsamling i plenum + præsentationer i grupper om lande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Kahoot</a:t>
            </a:r>
          </a:p>
        </p:txBody>
      </p:sp>
    </p:spTree>
    <p:extLst>
      <p:ext uri="{BB962C8B-B14F-4D97-AF65-F5344CB8AC3E}">
        <p14:creationId xmlns:p14="http://schemas.microsoft.com/office/powerpoint/2010/main" val="14769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51F18-1C6A-E059-D609-AC501C2D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lecture en </a:t>
            </a:r>
            <a:r>
              <a:rPr lang="da-DK" dirty="0" err="1"/>
              <a:t>groupe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4CDDAD-A54C-E2C6-8ACB-6745E40E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Inddeling i grupper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Sæt jer i jeres arbejdsgrupper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Læs teksten og besvar arbejdsspørgsmålene. </a:t>
            </a:r>
          </a:p>
          <a:p>
            <a:pPr lvl="1">
              <a:buClrTx/>
            </a:pPr>
            <a:r>
              <a:rPr lang="da-DK" sz="1800" b="1" dirty="0"/>
              <a:t>OBS:</a:t>
            </a:r>
            <a:r>
              <a:rPr lang="da-DK" sz="1800" dirty="0"/>
              <a:t> husk at skrive </a:t>
            </a:r>
            <a:r>
              <a:rPr lang="da-DK" sz="1800" u="sng" dirty="0"/>
              <a:t>hele</a:t>
            </a:r>
            <a:r>
              <a:rPr lang="da-DK" sz="1800" dirty="0"/>
              <a:t> sætninger, når I besvarer spørgsmålene. </a:t>
            </a:r>
            <a:endParaRPr lang="da-DK" sz="1800" b="1" dirty="0"/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Opsamling i plenum </a:t>
            </a:r>
          </a:p>
        </p:txBody>
      </p:sp>
    </p:spTree>
    <p:extLst>
      <p:ext uri="{BB962C8B-B14F-4D97-AF65-F5344CB8AC3E}">
        <p14:creationId xmlns:p14="http://schemas.microsoft.com/office/powerpoint/2010/main" val="224465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259EB2-F51B-E728-A4E9-F7736CD9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carte de </a:t>
            </a:r>
            <a:r>
              <a:rPr lang="da-DK" dirty="0" err="1"/>
              <a:t>l’Union</a:t>
            </a:r>
            <a:r>
              <a:rPr lang="da-DK" dirty="0"/>
              <a:t> </a:t>
            </a:r>
            <a:r>
              <a:rPr lang="da-DK" dirty="0" err="1"/>
              <a:t>Européenne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75F669-2159-A775-1558-F3ED758C8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Tx/>
              <a:buFont typeface="+mj-lt"/>
              <a:buAutoNum type="arabicPeriod"/>
            </a:pP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Øv jer først på EU-medlemslandene på </a:t>
            </a:r>
            <a:r>
              <a:rPr lang="da-DK" sz="1800" b="1" u="sng" kern="100" dirty="0">
                <a:solidFill>
                  <a:schemeClr val="accent3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interaktive kort</a:t>
            </a:r>
            <a:r>
              <a:rPr lang="da-DK" sz="1800" b="1" kern="100" dirty="0">
                <a:solidFill>
                  <a:schemeClr val="accent3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online (engelsk). </a:t>
            </a:r>
            <a:endParaRPr lang="da-DK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Tx/>
              <a:buFont typeface="+mj-lt"/>
              <a:buAutoNum type="arabicPeriod"/>
            </a:pP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Placér derefter EU-medlemslandene på kortet, I har fået udleveret fysisk.  </a:t>
            </a:r>
            <a:endParaRPr lang="da-DK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États </a:t>
            </a:r>
            <a:r>
              <a:rPr lang="da-DK" sz="1800" b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membres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Allemagne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Autriche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Belgique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Bulgarie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Chypre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Croatie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Danemark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Espagne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Estonie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Finlande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France,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Grèce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Hongrie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Irlande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Italie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Lettonie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Lituanie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Luxembourg, Malte, Pays-Bas,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Pologne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Portugal,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République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tchèque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Roumanie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Slovaquie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Slovénie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Suède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405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CE907-373C-3E4F-6CE9-32DC2174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présentations en </a:t>
            </a:r>
            <a:r>
              <a:rPr lang="da-DK" dirty="0" err="1"/>
              <a:t>groupes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8BD488-3BEA-C80C-D603-D2C9143A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7440"/>
            <a:ext cx="7729728" cy="4023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a-DK" sz="1800" dirty="0">
                <a:effectLst/>
                <a:latin typeface="+mj-lt"/>
                <a:ea typeface="Calibri" panose="020F0502020204030204" pitchFamily="34" charset="0"/>
              </a:rPr>
              <a:t>Vælg i gruppen to EU-medlemslande, som I synes, lyder interessante. Forestil jer, at I arbejder på et turistkontor og forbered en kort </a:t>
            </a:r>
            <a:r>
              <a:rPr lang="da-DK" sz="1800" dirty="0" err="1">
                <a:effectLst/>
                <a:latin typeface="+mj-lt"/>
                <a:ea typeface="Calibri" panose="020F0502020204030204" pitchFamily="34" charset="0"/>
              </a:rPr>
              <a:t>Powerpoint</a:t>
            </a:r>
            <a:r>
              <a:rPr lang="da-DK" dirty="0">
                <a:latin typeface="+mj-lt"/>
                <a:ea typeface="Calibri" panose="020F0502020204030204" pitchFamily="34" charset="0"/>
              </a:rPr>
              <a:t>-</a:t>
            </a:r>
            <a:r>
              <a:rPr lang="da-DK" sz="1800" dirty="0">
                <a:effectLst/>
                <a:latin typeface="+mj-lt"/>
                <a:ea typeface="Calibri" panose="020F0502020204030204" pitchFamily="34" charset="0"/>
              </a:rPr>
              <a:t>præsentation </a:t>
            </a:r>
            <a:r>
              <a:rPr lang="da-DK" sz="1800">
                <a:effectLst/>
                <a:latin typeface="+mj-lt"/>
                <a:ea typeface="Calibri" panose="020F0502020204030204" pitchFamily="34" charset="0"/>
              </a:rPr>
              <a:t>på fransk </a:t>
            </a:r>
            <a:r>
              <a:rPr lang="da-DK" sz="1800" dirty="0">
                <a:effectLst/>
                <a:latin typeface="+mj-lt"/>
                <a:ea typeface="Calibri" panose="020F0502020204030204" pitchFamily="34" charset="0"/>
              </a:rPr>
              <a:t>(max 5 minutter) om de to lande, der indeholder fotos og interessant information om landene. </a:t>
            </a:r>
            <a:r>
              <a:rPr lang="da-DK" dirty="0">
                <a:latin typeface="+mj-lt"/>
                <a:ea typeface="Calibri" panose="020F0502020204030204" pitchFamily="34" charset="0"/>
              </a:rPr>
              <a:t>Grupperne må ikke vælge de samme lande.</a:t>
            </a:r>
            <a:endParaRPr lang="da-DK" kern="1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da-DK" kern="1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États </a:t>
            </a:r>
            <a:r>
              <a:rPr lang="da-DK" sz="1800" b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membres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Allemagne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Autriche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Belgique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Bulgarie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Chypre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Croatie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Danemark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Espagne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Estonie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Finlande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France,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Grèce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Hongrie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Irlande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Italie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Lettonie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Lituanie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Luxembourg, Malte, Pays-Bas,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Pologne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Portugal,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République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tchèque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Roumanie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Slovaquie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Slovénie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Suède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09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45652-1D43-63F7-9C2F-CFEE0BF4B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kahoot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8540063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Props1.xml><?xml version="1.0" encoding="utf-8"?>
<ds:datastoreItem xmlns:ds="http://schemas.openxmlformats.org/officeDocument/2006/customXml" ds:itemID="{B08DAACB-349F-4E77-8BD0-861635361DBD}"/>
</file>

<file path=customXml/itemProps2.xml><?xml version="1.0" encoding="utf-8"?>
<ds:datastoreItem xmlns:ds="http://schemas.openxmlformats.org/officeDocument/2006/customXml" ds:itemID="{94CDD3F0-DC7C-4205-AC56-2C437A096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A4F602-4D58-4948-92AA-D7E492239C99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178</TotalTime>
  <Words>340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Pakke</vt:lpstr>
      <vt:lpstr>La France et l'Union européenne</vt:lpstr>
      <vt:lpstr>Introduktion til forløbet</vt:lpstr>
      <vt:lpstr>Qu’est-ce que l’Union européenne?</vt:lpstr>
      <vt:lpstr>lecture en groupe</vt:lpstr>
      <vt:lpstr>carte de l’Union Européenne</vt:lpstr>
      <vt:lpstr>présentations en groupes</vt:lpstr>
      <vt:lpstr>kahoot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22</cp:revision>
  <dcterms:created xsi:type="dcterms:W3CDTF">2023-09-01T08:47:34Z</dcterms:created>
  <dcterms:modified xsi:type="dcterms:W3CDTF">2023-12-21T13:12:43Z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