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FE1A6-4B45-4130-87D4-EC8199CEDDC8}" v="17" dt="2023-12-05T21:22:02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E28FE1A6-4B45-4130-87D4-EC8199CEDDC8}"/>
    <pc:docChg chg="undo custSel addSld delSld modSld">
      <pc:chgData name="Amanda Ajslev Hersbøll" userId="84cb32a7-20ae-445e-b3b1-575e09e33d20" providerId="ADAL" clId="{E28FE1A6-4B45-4130-87D4-EC8199CEDDC8}" dt="2023-12-05T21:22:05.785" v="330" actId="122"/>
      <pc:docMkLst>
        <pc:docMk/>
      </pc:docMkLst>
      <pc:sldChg chg="modSp mod">
        <pc:chgData name="Amanda Ajslev Hersbøll" userId="84cb32a7-20ae-445e-b3b1-575e09e33d20" providerId="ADAL" clId="{E28FE1A6-4B45-4130-87D4-EC8199CEDDC8}" dt="2023-12-05T20:56:36.320" v="0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E28FE1A6-4B45-4130-87D4-EC8199CEDDC8}" dt="2023-12-05T20:56:36.320" v="0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E28FE1A6-4B45-4130-87D4-EC8199CEDDC8}" dt="2023-12-05T20:56:50.370" v="2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E28FE1A6-4B45-4130-87D4-EC8199CEDDC8}" dt="2023-12-05T20:56:50.370" v="2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addSp delSp modSp new mod setBg">
        <pc:chgData name="Amanda Ajslev Hersbøll" userId="84cb32a7-20ae-445e-b3b1-575e09e33d20" providerId="ADAL" clId="{E28FE1A6-4B45-4130-87D4-EC8199CEDDC8}" dt="2023-12-05T21:17:18.745" v="196" actId="1076"/>
        <pc:sldMkLst>
          <pc:docMk/>
          <pc:sldMk cId="3085549633" sldId="262"/>
        </pc:sldMkLst>
        <pc:spChg chg="mod">
          <ac:chgData name="Amanda Ajslev Hersbøll" userId="84cb32a7-20ae-445e-b3b1-575e09e33d20" providerId="ADAL" clId="{E28FE1A6-4B45-4130-87D4-EC8199CEDDC8}" dt="2023-12-05T21:11:13.135" v="54" actId="26606"/>
          <ac:spMkLst>
            <pc:docMk/>
            <pc:sldMk cId="3085549633" sldId="262"/>
            <ac:spMk id="2" creationId="{C5629200-FD9E-5092-E774-E68BD265A6E4}"/>
          </ac:spMkLst>
        </pc:spChg>
        <pc:spChg chg="del">
          <ac:chgData name="Amanda Ajslev Hersbøll" userId="84cb32a7-20ae-445e-b3b1-575e09e33d20" providerId="ADAL" clId="{E28FE1A6-4B45-4130-87D4-EC8199CEDDC8}" dt="2023-12-05T21:10:40.541" v="51"/>
          <ac:spMkLst>
            <pc:docMk/>
            <pc:sldMk cId="3085549633" sldId="262"/>
            <ac:spMk id="3" creationId="{16A6A845-62CC-1104-949D-E86AB6741257}"/>
          </ac:spMkLst>
        </pc:spChg>
        <pc:spChg chg="add del">
          <ac:chgData name="Amanda Ajslev Hersbøll" userId="84cb32a7-20ae-445e-b3b1-575e09e33d20" providerId="ADAL" clId="{E28FE1A6-4B45-4130-87D4-EC8199CEDDC8}" dt="2023-12-05T21:11:13.120" v="53" actId="26606"/>
          <ac:spMkLst>
            <pc:docMk/>
            <pc:sldMk cId="3085549633" sldId="262"/>
            <ac:spMk id="9" creationId="{419501C6-F015-4273-AF88-E0F6C853899F}"/>
          </ac:spMkLst>
        </pc:spChg>
        <pc:spChg chg="add del">
          <ac:chgData name="Amanda Ajslev Hersbøll" userId="84cb32a7-20ae-445e-b3b1-575e09e33d20" providerId="ADAL" clId="{E28FE1A6-4B45-4130-87D4-EC8199CEDDC8}" dt="2023-12-05T21:11:13.120" v="53" actId="26606"/>
          <ac:spMkLst>
            <pc:docMk/>
            <pc:sldMk cId="3085549633" sldId="262"/>
            <ac:spMk id="11" creationId="{CA677DB7-5829-45BD-9754-5EC484CC4253}"/>
          </ac:spMkLst>
        </pc:spChg>
        <pc:spChg chg="add">
          <ac:chgData name="Amanda Ajslev Hersbøll" userId="84cb32a7-20ae-445e-b3b1-575e09e33d20" providerId="ADAL" clId="{E28FE1A6-4B45-4130-87D4-EC8199CEDDC8}" dt="2023-12-05T21:11:13.135" v="54" actId="26606"/>
          <ac:spMkLst>
            <pc:docMk/>
            <pc:sldMk cId="3085549633" sldId="262"/>
            <ac:spMk id="13" creationId="{F77FF0B6-332F-4842-A5F8-EA360BD5FF84}"/>
          </ac:spMkLst>
        </pc:spChg>
        <pc:spChg chg="add">
          <ac:chgData name="Amanda Ajslev Hersbøll" userId="84cb32a7-20ae-445e-b3b1-575e09e33d20" providerId="ADAL" clId="{E28FE1A6-4B45-4130-87D4-EC8199CEDDC8}" dt="2023-12-05T21:11:13.135" v="54" actId="26606"/>
          <ac:spMkLst>
            <pc:docMk/>
            <pc:sldMk cId="3085549633" sldId="262"/>
            <ac:spMk id="14" creationId="{23D9B6CF-87DD-47C7-B38D-7C5353D4DC9D}"/>
          </ac:spMkLst>
        </pc:spChg>
        <pc:spChg chg="add">
          <ac:chgData name="Amanda Ajslev Hersbøll" userId="84cb32a7-20ae-445e-b3b1-575e09e33d20" providerId="ADAL" clId="{E28FE1A6-4B45-4130-87D4-EC8199CEDDC8}" dt="2023-12-05T21:11:13.135" v="54" actId="26606"/>
          <ac:spMkLst>
            <pc:docMk/>
            <pc:sldMk cId="3085549633" sldId="262"/>
            <ac:spMk id="15" creationId="{EFE2328B-DA12-4B90-BD82-3CCF13AF6C83}"/>
          </ac:spMkLst>
        </pc:spChg>
        <pc:graphicFrameChg chg="add mod modGraphic">
          <ac:chgData name="Amanda Ajslev Hersbøll" userId="84cb32a7-20ae-445e-b3b1-575e09e33d20" providerId="ADAL" clId="{E28FE1A6-4B45-4130-87D4-EC8199CEDDC8}" dt="2023-12-05T21:17:18.745" v="196" actId="1076"/>
          <ac:graphicFrameMkLst>
            <pc:docMk/>
            <pc:sldMk cId="3085549633" sldId="262"/>
            <ac:graphicFrameMk id="4" creationId="{C7908EB7-0A92-1CC0-B0C0-A6A657B13040}"/>
          </ac:graphicFrameMkLst>
        </pc:graphicFrameChg>
      </pc:sldChg>
      <pc:sldChg chg="addSp delSp modSp new mod">
        <pc:chgData name="Amanda Ajslev Hersbøll" userId="84cb32a7-20ae-445e-b3b1-575e09e33d20" providerId="ADAL" clId="{E28FE1A6-4B45-4130-87D4-EC8199CEDDC8}" dt="2023-12-05T21:18:54.032" v="222"/>
        <pc:sldMkLst>
          <pc:docMk/>
          <pc:sldMk cId="1235406615" sldId="263"/>
        </pc:sldMkLst>
        <pc:spChg chg="mod">
          <ac:chgData name="Amanda Ajslev Hersbøll" userId="84cb32a7-20ae-445e-b3b1-575e09e33d20" providerId="ADAL" clId="{E28FE1A6-4B45-4130-87D4-EC8199CEDDC8}" dt="2023-12-05T21:17:40.914" v="209" actId="20577"/>
          <ac:spMkLst>
            <pc:docMk/>
            <pc:sldMk cId="1235406615" sldId="263"/>
            <ac:spMk id="2" creationId="{3F8DDC49-442B-0C31-0741-304DA559E6B6}"/>
          </ac:spMkLst>
        </pc:spChg>
        <pc:spChg chg="add del mod">
          <ac:chgData name="Amanda Ajslev Hersbøll" userId="84cb32a7-20ae-445e-b3b1-575e09e33d20" providerId="ADAL" clId="{E28FE1A6-4B45-4130-87D4-EC8199CEDDC8}" dt="2023-12-05T21:18:39.080" v="220" actId="1076"/>
          <ac:spMkLst>
            <pc:docMk/>
            <pc:sldMk cId="1235406615" sldId="263"/>
            <ac:spMk id="3" creationId="{95EA4148-98FA-8FBB-1668-AEF68C0F8AEC}"/>
          </ac:spMkLst>
        </pc:spChg>
        <pc:graphicFrameChg chg="add del mod">
          <ac:chgData name="Amanda Ajslev Hersbøll" userId="84cb32a7-20ae-445e-b3b1-575e09e33d20" providerId="ADAL" clId="{E28FE1A6-4B45-4130-87D4-EC8199CEDDC8}" dt="2023-12-05T21:17:55.587" v="211"/>
          <ac:graphicFrameMkLst>
            <pc:docMk/>
            <pc:sldMk cId="1235406615" sldId="263"/>
            <ac:graphicFrameMk id="4" creationId="{1EB23780-1766-60B9-8B3C-886E3A7B346B}"/>
          </ac:graphicFrameMkLst>
        </pc:graphicFrameChg>
        <pc:graphicFrameChg chg="add del mod">
          <ac:chgData name="Amanda Ajslev Hersbøll" userId="84cb32a7-20ae-445e-b3b1-575e09e33d20" providerId="ADAL" clId="{E28FE1A6-4B45-4130-87D4-EC8199CEDDC8}" dt="2023-12-05T21:18:54.032" v="222"/>
          <ac:graphicFrameMkLst>
            <pc:docMk/>
            <pc:sldMk cId="1235406615" sldId="263"/>
            <ac:graphicFrameMk id="5" creationId="{BBF9EB56-5E9D-67B0-F40D-C5682BF33C51}"/>
          </ac:graphicFrameMkLst>
        </pc:graphicFrameChg>
      </pc:sldChg>
      <pc:sldChg chg="modSp add mod">
        <pc:chgData name="Amanda Ajslev Hersbøll" userId="84cb32a7-20ae-445e-b3b1-575e09e33d20" providerId="ADAL" clId="{E28FE1A6-4B45-4130-87D4-EC8199CEDDC8}" dt="2023-12-05T21:19:26.300" v="236" actId="122"/>
        <pc:sldMkLst>
          <pc:docMk/>
          <pc:sldMk cId="1040441043" sldId="264"/>
        </pc:sldMkLst>
        <pc:spChg chg="mod">
          <ac:chgData name="Amanda Ajslev Hersbøll" userId="84cb32a7-20ae-445e-b3b1-575e09e33d20" providerId="ADAL" clId="{E28FE1A6-4B45-4130-87D4-EC8199CEDDC8}" dt="2023-12-05T21:19:10.218" v="234" actId="20577"/>
          <ac:spMkLst>
            <pc:docMk/>
            <pc:sldMk cId="1040441043" sldId="264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19:26.300" v="236" actId="122"/>
          <ac:spMkLst>
            <pc:docMk/>
            <pc:sldMk cId="1040441043" sldId="264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19:55.009" v="265" actId="122"/>
        <pc:sldMkLst>
          <pc:docMk/>
          <pc:sldMk cId="803258854" sldId="265"/>
        </pc:sldMkLst>
        <pc:spChg chg="mod">
          <ac:chgData name="Amanda Ajslev Hersbøll" userId="84cb32a7-20ae-445e-b3b1-575e09e33d20" providerId="ADAL" clId="{E28FE1A6-4B45-4130-87D4-EC8199CEDDC8}" dt="2023-12-05T21:19:31.473" v="238" actId="20577"/>
          <ac:spMkLst>
            <pc:docMk/>
            <pc:sldMk cId="803258854" sldId="265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19:55.009" v="265" actId="122"/>
          <ac:spMkLst>
            <pc:docMk/>
            <pc:sldMk cId="803258854" sldId="265"/>
            <ac:spMk id="3" creationId="{95EA4148-98FA-8FBB-1668-AEF68C0F8AEC}"/>
          </ac:spMkLst>
        </pc:spChg>
      </pc:sldChg>
      <pc:sldChg chg="del">
        <pc:chgData name="Amanda Ajslev Hersbøll" userId="84cb32a7-20ae-445e-b3b1-575e09e33d20" providerId="ADAL" clId="{E28FE1A6-4B45-4130-87D4-EC8199CEDDC8}" dt="2023-12-05T20:57:51.722" v="6" actId="47"/>
        <pc:sldMkLst>
          <pc:docMk/>
          <pc:sldMk cId="3615903390" sldId="265"/>
        </pc:sldMkLst>
      </pc:sldChg>
      <pc:sldChg chg="del">
        <pc:chgData name="Amanda Ajslev Hersbøll" userId="84cb32a7-20ae-445e-b3b1-575e09e33d20" providerId="ADAL" clId="{E28FE1A6-4B45-4130-87D4-EC8199CEDDC8}" dt="2023-12-05T20:57:17.852" v="3" actId="47"/>
        <pc:sldMkLst>
          <pc:docMk/>
          <pc:sldMk cId="2858522632" sldId="266"/>
        </pc:sldMkLst>
      </pc:sldChg>
      <pc:sldChg chg="modSp add mod">
        <pc:chgData name="Amanda Ajslev Hersbøll" userId="84cb32a7-20ae-445e-b3b1-575e09e33d20" providerId="ADAL" clId="{E28FE1A6-4B45-4130-87D4-EC8199CEDDC8}" dt="2023-12-05T21:20:09.508" v="272" actId="20577"/>
        <pc:sldMkLst>
          <pc:docMk/>
          <pc:sldMk cId="4169270298" sldId="266"/>
        </pc:sldMkLst>
        <pc:spChg chg="mod">
          <ac:chgData name="Amanda Ajslev Hersbøll" userId="84cb32a7-20ae-445e-b3b1-575e09e33d20" providerId="ADAL" clId="{E28FE1A6-4B45-4130-87D4-EC8199CEDDC8}" dt="2023-12-05T21:20:04.154" v="269" actId="20577"/>
          <ac:spMkLst>
            <pc:docMk/>
            <pc:sldMk cId="4169270298" sldId="266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0:09.508" v="272" actId="20577"/>
          <ac:spMkLst>
            <pc:docMk/>
            <pc:sldMk cId="4169270298" sldId="266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0:19.047" v="279" actId="20577"/>
        <pc:sldMkLst>
          <pc:docMk/>
          <pc:sldMk cId="2309761826" sldId="267"/>
        </pc:sldMkLst>
        <pc:spChg chg="mod">
          <ac:chgData name="Amanda Ajslev Hersbøll" userId="84cb32a7-20ae-445e-b3b1-575e09e33d20" providerId="ADAL" clId="{E28FE1A6-4B45-4130-87D4-EC8199CEDDC8}" dt="2023-12-05T21:20:13.639" v="274" actId="20577"/>
          <ac:spMkLst>
            <pc:docMk/>
            <pc:sldMk cId="2309761826" sldId="267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0:19.047" v="279" actId="20577"/>
          <ac:spMkLst>
            <pc:docMk/>
            <pc:sldMk cId="2309761826" sldId="267"/>
            <ac:spMk id="3" creationId="{95EA4148-98FA-8FBB-1668-AEF68C0F8AEC}"/>
          </ac:spMkLst>
        </pc:spChg>
      </pc:sldChg>
      <pc:sldChg chg="del">
        <pc:chgData name="Amanda Ajslev Hersbøll" userId="84cb32a7-20ae-445e-b3b1-575e09e33d20" providerId="ADAL" clId="{E28FE1A6-4B45-4130-87D4-EC8199CEDDC8}" dt="2023-12-05T20:57:20.129" v="4" actId="47"/>
        <pc:sldMkLst>
          <pc:docMk/>
          <pc:sldMk cId="2599199670" sldId="267"/>
        </pc:sldMkLst>
      </pc:sldChg>
      <pc:sldChg chg="modSp add mod">
        <pc:chgData name="Amanda Ajslev Hersbøll" userId="84cb32a7-20ae-445e-b3b1-575e09e33d20" providerId="ADAL" clId="{E28FE1A6-4B45-4130-87D4-EC8199CEDDC8}" dt="2023-12-05T21:20:46.611" v="288" actId="20577"/>
        <pc:sldMkLst>
          <pc:docMk/>
          <pc:sldMk cId="458740706" sldId="268"/>
        </pc:sldMkLst>
        <pc:spChg chg="mod">
          <ac:chgData name="Amanda Ajslev Hersbøll" userId="84cb32a7-20ae-445e-b3b1-575e09e33d20" providerId="ADAL" clId="{E28FE1A6-4B45-4130-87D4-EC8199CEDDC8}" dt="2023-12-05T21:20:38.226" v="283" actId="20577"/>
          <ac:spMkLst>
            <pc:docMk/>
            <pc:sldMk cId="458740706" sldId="268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0:46.611" v="288" actId="20577"/>
          <ac:spMkLst>
            <pc:docMk/>
            <pc:sldMk cId="458740706" sldId="268"/>
            <ac:spMk id="3" creationId="{95EA4148-98FA-8FBB-1668-AEF68C0F8AEC}"/>
          </ac:spMkLst>
        </pc:spChg>
      </pc:sldChg>
      <pc:sldChg chg="del">
        <pc:chgData name="Amanda Ajslev Hersbøll" userId="84cb32a7-20ae-445e-b3b1-575e09e33d20" providerId="ADAL" clId="{E28FE1A6-4B45-4130-87D4-EC8199CEDDC8}" dt="2023-12-05T20:57:25.586" v="5" actId="47"/>
        <pc:sldMkLst>
          <pc:docMk/>
          <pc:sldMk cId="1624776802" sldId="268"/>
        </pc:sldMkLst>
      </pc:sldChg>
      <pc:sldChg chg="modSp add mod">
        <pc:chgData name="Amanda Ajslev Hersbøll" userId="84cb32a7-20ae-445e-b3b1-575e09e33d20" providerId="ADAL" clId="{E28FE1A6-4B45-4130-87D4-EC8199CEDDC8}" dt="2023-12-05T21:20:58.085" v="295" actId="20577"/>
        <pc:sldMkLst>
          <pc:docMk/>
          <pc:sldMk cId="1053194179" sldId="269"/>
        </pc:sldMkLst>
        <pc:spChg chg="mod">
          <ac:chgData name="Amanda Ajslev Hersbøll" userId="84cb32a7-20ae-445e-b3b1-575e09e33d20" providerId="ADAL" clId="{E28FE1A6-4B45-4130-87D4-EC8199CEDDC8}" dt="2023-12-05T21:20:51.445" v="292" actId="20577"/>
          <ac:spMkLst>
            <pc:docMk/>
            <pc:sldMk cId="1053194179" sldId="269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0:58.085" v="295" actId="20577"/>
          <ac:spMkLst>
            <pc:docMk/>
            <pc:sldMk cId="1053194179" sldId="269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1:11.403" v="302" actId="20577"/>
        <pc:sldMkLst>
          <pc:docMk/>
          <pc:sldMk cId="2700411166" sldId="270"/>
        </pc:sldMkLst>
        <pc:spChg chg="mod">
          <ac:chgData name="Amanda Ajslev Hersbøll" userId="84cb32a7-20ae-445e-b3b1-575e09e33d20" providerId="ADAL" clId="{E28FE1A6-4B45-4130-87D4-EC8199CEDDC8}" dt="2023-12-05T21:21:03.463" v="297" actId="20577"/>
          <ac:spMkLst>
            <pc:docMk/>
            <pc:sldMk cId="2700411166" sldId="270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1:11.403" v="302" actId="20577"/>
          <ac:spMkLst>
            <pc:docMk/>
            <pc:sldMk cId="2700411166" sldId="270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1:23.319" v="309" actId="20577"/>
        <pc:sldMkLst>
          <pc:docMk/>
          <pc:sldMk cId="2591743455" sldId="271"/>
        </pc:sldMkLst>
        <pc:spChg chg="mod">
          <ac:chgData name="Amanda Ajslev Hersbøll" userId="84cb32a7-20ae-445e-b3b1-575e09e33d20" providerId="ADAL" clId="{E28FE1A6-4B45-4130-87D4-EC8199CEDDC8}" dt="2023-12-05T21:21:15.739" v="306" actId="20577"/>
          <ac:spMkLst>
            <pc:docMk/>
            <pc:sldMk cId="2591743455" sldId="271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1:23.319" v="309" actId="20577"/>
          <ac:spMkLst>
            <pc:docMk/>
            <pc:sldMk cId="2591743455" sldId="271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1:42.503" v="326" actId="20577"/>
        <pc:sldMkLst>
          <pc:docMk/>
          <pc:sldMk cId="324768348" sldId="272"/>
        </pc:sldMkLst>
        <pc:spChg chg="mod">
          <ac:chgData name="Amanda Ajslev Hersbøll" userId="84cb32a7-20ae-445e-b3b1-575e09e33d20" providerId="ADAL" clId="{E28FE1A6-4B45-4130-87D4-EC8199CEDDC8}" dt="2023-12-05T21:21:36.412" v="319" actId="20577"/>
          <ac:spMkLst>
            <pc:docMk/>
            <pc:sldMk cId="324768348" sldId="272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1:42.503" v="326" actId="20577"/>
          <ac:spMkLst>
            <pc:docMk/>
            <pc:sldMk cId="324768348" sldId="272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2:05.785" v="330" actId="122"/>
        <pc:sldMkLst>
          <pc:docMk/>
          <pc:sldMk cId="628743270" sldId="273"/>
        </pc:sldMkLst>
        <pc:spChg chg="mod">
          <ac:chgData name="Amanda Ajslev Hersbøll" userId="84cb32a7-20ae-445e-b3b1-575e09e33d20" providerId="ADAL" clId="{E28FE1A6-4B45-4130-87D4-EC8199CEDDC8}" dt="2023-12-05T21:21:49.597" v="327" actId="20577"/>
          <ac:spMkLst>
            <pc:docMk/>
            <pc:sldMk cId="628743270" sldId="273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2:05.785" v="330" actId="122"/>
          <ac:spMkLst>
            <pc:docMk/>
            <pc:sldMk cId="628743270" sldId="273"/>
            <ac:spMk id="3" creationId="{95EA4148-98FA-8FBB-1668-AEF68C0F8AEC}"/>
          </ac:spMkLst>
        </pc:spChg>
      </pc:sldChg>
    </pc:docChg>
  </pc:docChgLst>
  <pc:docChgLst>
    <pc:chgData name="Amanda Ajslev Hersbøll" userId="84cb32a7-20ae-445e-b3b1-575e09e33d20" providerId="ADAL" clId="{C16F2F43-31CF-472A-A443-68F129232ECC}"/>
    <pc:docChg chg="custSel addSld delSld modSld">
      <pc:chgData name="Amanda Ajslev Hersbøll" userId="84cb32a7-20ae-445e-b3b1-575e09e33d20" providerId="ADAL" clId="{C16F2F43-31CF-472A-A443-68F129232ECC}" dt="2023-11-29T14:27:30.198" v="2046" actId="2711"/>
      <pc:docMkLst>
        <pc:docMk/>
      </pc:docMkLst>
      <pc:sldChg chg="modSp mod">
        <pc:chgData name="Amanda Ajslev Hersbøll" userId="84cb32a7-20ae-445e-b3b1-575e09e33d20" providerId="ADAL" clId="{C16F2F43-31CF-472A-A443-68F129232ECC}" dt="2023-11-29T10:13:25.231" v="6"/>
        <pc:sldMkLst>
          <pc:docMk/>
          <pc:sldMk cId="308812247" sldId="256"/>
        </pc:sldMkLst>
        <pc:spChg chg="mod">
          <ac:chgData name="Amanda Ajslev Hersbøll" userId="84cb32a7-20ae-445e-b3b1-575e09e33d20" providerId="ADAL" clId="{C16F2F43-31CF-472A-A443-68F129232ECC}" dt="2023-11-29T10:13:25.231" v="6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C16F2F43-31CF-472A-A443-68F129232ECC}" dt="2023-11-29T12:02:44.952" v="17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C16F2F43-31CF-472A-A443-68F129232ECC}" dt="2023-11-29T12:02:44.952" v="17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C16F2F43-31CF-472A-A443-68F129232ECC}" dt="2023-11-29T10:13:12.479" v="4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C16F2F43-31CF-472A-A443-68F129232ECC}" dt="2023-11-29T10:13:12.479" v="4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30.198" v="2046" actId="2711"/>
        <pc:sldMkLst>
          <pc:docMk/>
          <pc:sldMk cId="2858522632" sldId="266"/>
        </pc:sldMkLst>
        <pc:spChg chg="mod">
          <ac:chgData name="Amanda Ajslev Hersbøll" userId="84cb32a7-20ae-445e-b3b1-575e09e33d20" providerId="ADAL" clId="{C16F2F43-31CF-472A-A443-68F129232ECC}" dt="2023-11-29T10:40:13.131" v="100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Amanda Ajslev Hersbøll" userId="84cb32a7-20ae-445e-b3b1-575e09e33d20" providerId="ADAL" clId="{C16F2F43-31CF-472A-A443-68F129232ECC}" dt="2023-11-29T14:27:30.198" v="2046" actId="2711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C16F2F43-31CF-472A-A443-68F129232ECC}" dt="2023-11-29T10:13:07.763" v="2" actId="47"/>
        <pc:sldMkLst>
          <pc:docMk/>
          <pc:sldMk cId="344032656" sldId="267"/>
        </pc:sldMkLst>
      </pc:sldChg>
      <pc:sldChg chg="modSp new mod">
        <pc:chgData name="Amanda Ajslev Hersbøll" userId="84cb32a7-20ae-445e-b3b1-575e09e33d20" providerId="ADAL" clId="{C16F2F43-31CF-472A-A443-68F129232ECC}" dt="2023-11-29T11:58:36.890" v="1738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C16F2F43-31CF-472A-A443-68F129232ECC}" dt="2023-11-29T10:42:02.744" v="156" actId="20577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Amanda Ajslev Hersbøll" userId="84cb32a7-20ae-445e-b3b1-575e09e33d20" providerId="ADAL" clId="{C16F2F43-31CF-472A-A443-68F129232ECC}" dt="2023-11-29T11:58:36.890" v="1738" actId="20577"/>
          <ac:spMkLst>
            <pc:docMk/>
            <pc:sldMk cId="2599199670" sldId="267"/>
            <ac:spMk id="3" creationId="{87640BA6-CFD8-AECB-3F09-2EF22B87C823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05.263" v="2045" actId="5793"/>
        <pc:sldMkLst>
          <pc:docMk/>
          <pc:sldMk cId="1624776802" sldId="268"/>
        </pc:sldMkLst>
        <pc:spChg chg="mod">
          <ac:chgData name="Amanda Ajslev Hersbøll" userId="84cb32a7-20ae-445e-b3b1-575e09e33d20" providerId="ADAL" clId="{C16F2F43-31CF-472A-A443-68F129232ECC}" dt="2023-11-29T12:05:06.071" v="1775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C16F2F43-31CF-472A-A443-68F129232ECC}" dt="2023-11-29T14:27:05.263" v="2045" actId="5793"/>
          <ac:spMkLst>
            <pc:docMk/>
            <pc:sldMk cId="1624776802" sldId="268"/>
            <ac:spMk id="3" creationId="{206EF2E4-6A9D-92B0-2E3B-305E054F2BA1}"/>
          </ac:spMkLst>
        </pc:spChg>
      </pc:sldChg>
      <pc:sldChg chg="del">
        <pc:chgData name="Amanda Ajslev Hersbøll" userId="84cb32a7-20ae-445e-b3b1-575e09e33d20" providerId="ADAL" clId="{C16F2F43-31CF-472A-A443-68F129232ECC}" dt="2023-11-29T10:13:00.937" v="0" actId="47"/>
        <pc:sldMkLst>
          <pc:docMk/>
          <pc:sldMk cId="2413718749" sldId="272"/>
        </pc:sldMkLst>
      </pc:sldChg>
      <pc:sldChg chg="del">
        <pc:chgData name="Amanda Ajslev Hersbøll" userId="84cb32a7-20ae-445e-b3b1-575e09e33d20" providerId="ADAL" clId="{C16F2F43-31CF-472A-A443-68F129232ECC}" dt="2023-11-29T10:13:07.046" v="1" actId="47"/>
        <pc:sldMkLst>
          <pc:docMk/>
          <pc:sldMk cId="1440064600" sldId="273"/>
        </pc:sldMkLst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624CA3C2-7BAA-4561-97A5-08D23D945F32}"/>
    <pc:docChg chg="custSel modSld">
      <pc:chgData name="Amanda Ajslev Hersbøll" userId="84cb32a7-20ae-445e-b3b1-575e09e33d20" providerId="ADAL" clId="{624CA3C2-7BAA-4561-97A5-08D23D945F32}" dt="2023-12-05T20:52:40.939" v="47" actId="313"/>
      <pc:docMkLst>
        <pc:docMk/>
      </pc:docMkLst>
      <pc:sldChg chg="modSp mod">
        <pc:chgData name="Amanda Ajslev Hersbøll" userId="84cb32a7-20ae-445e-b3b1-575e09e33d20" providerId="ADAL" clId="{624CA3C2-7BAA-4561-97A5-08D23D945F32}" dt="2023-12-05T20:52:40.939" v="47" actId="313"/>
        <pc:sldMkLst>
          <pc:docMk/>
          <pc:sldMk cId="1624776802" sldId="268"/>
        </pc:sldMkLst>
        <pc:spChg chg="mod">
          <ac:chgData name="Amanda Ajslev Hersbøll" userId="84cb32a7-20ae-445e-b3b1-575e09e33d20" providerId="ADAL" clId="{624CA3C2-7BAA-4561-97A5-08D23D945F32}" dt="2023-12-05T20:52:40.939" v="47" actId="313"/>
          <ac:spMkLst>
            <pc:docMk/>
            <pc:sldMk cId="1624776802" sldId="268"/>
            <ac:spMk id="3" creationId="{206EF2E4-6A9D-92B0-2E3B-305E054F2BA1}"/>
          </ac:spMkLst>
        </pc:spChg>
      </pc:sld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7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5 + afstemning</a:t>
            </a:r>
          </a:p>
        </p:txBody>
      </p:sp>
    </p:spTree>
    <p:extLst>
      <p:ext uri="{BB962C8B-B14F-4D97-AF65-F5344CB8AC3E}">
        <p14:creationId xmlns:p14="http://schemas.microsoft.com/office/powerpoint/2010/main" val="105319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6 + afstemning</a:t>
            </a:r>
          </a:p>
        </p:txBody>
      </p:sp>
    </p:spTree>
    <p:extLst>
      <p:ext uri="{BB962C8B-B14F-4D97-AF65-F5344CB8AC3E}">
        <p14:creationId xmlns:p14="http://schemas.microsoft.com/office/powerpoint/2010/main" val="270041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9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7 + afstemning</a:t>
            </a:r>
          </a:p>
        </p:txBody>
      </p:sp>
    </p:spTree>
    <p:extLst>
      <p:ext uri="{BB962C8B-B14F-4D97-AF65-F5344CB8AC3E}">
        <p14:creationId xmlns:p14="http://schemas.microsoft.com/office/powerpoint/2010/main" val="2591743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10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8 + afstemning</a:t>
            </a:r>
          </a:p>
        </p:txBody>
      </p:sp>
    </p:spTree>
    <p:extLst>
      <p:ext uri="{BB962C8B-B14F-4D97-AF65-F5344CB8AC3E}">
        <p14:creationId xmlns:p14="http://schemas.microsoft.com/office/powerpoint/2010/main" val="324768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11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/>
              <a:t>Opsamling: det endelige lovforslag inklusive eventuelle vedtagne ændringsforslag 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62874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i forløbet?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es-ES" dirty="0"/>
              <a:t>¿Qué es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3: La Guerra Civil </a:t>
            </a:r>
            <a:r>
              <a:rPr lang="da-DK" dirty="0" err="1"/>
              <a:t>española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Modul 4: Dictadura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dirty="0"/>
              <a:t>Modul 6: </a:t>
            </a:r>
            <a:r>
              <a:rPr lang="es-ES" dirty="0"/>
              <a:t>Los grupos políticos del Parlamento Europeo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7: Preparación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Modul 8: Sesión </a:t>
            </a:r>
            <a:r>
              <a:rPr lang="da-DK" b="1" dirty="0" err="1"/>
              <a:t>plenaria</a:t>
            </a:r>
            <a:r>
              <a:rPr lang="da-DK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629200-FD9E-5092-E774-E68BD265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2133600"/>
            <a:ext cx="3044952" cy="1898904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Sesión plenaria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C7908EB7-0A92-1CC0-B0C0-A6A657B130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125698"/>
              </p:ext>
            </p:extLst>
          </p:nvPr>
        </p:nvGraphicFramePr>
        <p:xfrm>
          <a:off x="5466080" y="974852"/>
          <a:ext cx="5274349" cy="453859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728284">
                  <a:extLst>
                    <a:ext uri="{9D8B030D-6E8A-4147-A177-3AD203B41FA5}">
                      <a16:colId xmlns:a16="http://schemas.microsoft.com/office/drawing/2014/main" val="494473663"/>
                    </a:ext>
                  </a:extLst>
                </a:gridCol>
                <a:gridCol w="4546065">
                  <a:extLst>
                    <a:ext uri="{9D8B030D-6E8A-4147-A177-3AD203B41FA5}">
                      <a16:colId xmlns:a16="http://schemas.microsoft.com/office/drawing/2014/main" val="4213969013"/>
                    </a:ext>
                  </a:extLst>
                </a:gridCol>
              </a:tblGrid>
              <a:tr h="207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</a:rPr>
                        <a:t>Runde 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</a:rPr>
                        <a:t>Aktivitet 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1821642977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1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Åbningstaler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980016858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2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Lovforslaget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1495651123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3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1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160710388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4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2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567833160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5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3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3900515055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6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4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171370403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7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5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3614839077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8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6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735710248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9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7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3203687658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10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8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608927015"/>
                  </a:ext>
                </a:extLst>
              </a:tr>
              <a:tr h="4625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11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Opsamling: det endelige lovforslag inklusive eventuelle vedtagne ændringsforslag 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47801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54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Hver gruppe holder en kort åbningstale på spansk om deres politiske gruppering</a:t>
            </a:r>
          </a:p>
        </p:txBody>
      </p:sp>
    </p:spTree>
    <p:extLst>
      <p:ext uri="{BB962C8B-B14F-4D97-AF65-F5344CB8AC3E}">
        <p14:creationId xmlns:p14="http://schemas.microsoft.com/office/powerpoint/2010/main" val="123540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positiv ting + 1 negativ ting om selve lovforslaget </a:t>
            </a:r>
          </a:p>
        </p:txBody>
      </p:sp>
    </p:spTree>
    <p:extLst>
      <p:ext uri="{BB962C8B-B14F-4D97-AF65-F5344CB8AC3E}">
        <p14:creationId xmlns:p14="http://schemas.microsoft.com/office/powerpoint/2010/main" val="104044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1 + afstemning</a:t>
            </a:r>
          </a:p>
        </p:txBody>
      </p:sp>
    </p:spTree>
    <p:extLst>
      <p:ext uri="{BB962C8B-B14F-4D97-AF65-F5344CB8AC3E}">
        <p14:creationId xmlns:p14="http://schemas.microsoft.com/office/powerpoint/2010/main" val="80325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2 + afstemning</a:t>
            </a:r>
          </a:p>
        </p:txBody>
      </p:sp>
    </p:spTree>
    <p:extLst>
      <p:ext uri="{BB962C8B-B14F-4D97-AF65-F5344CB8AC3E}">
        <p14:creationId xmlns:p14="http://schemas.microsoft.com/office/powerpoint/2010/main" val="416927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5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3 + afstemning</a:t>
            </a:r>
          </a:p>
        </p:txBody>
      </p:sp>
    </p:spTree>
    <p:extLst>
      <p:ext uri="{BB962C8B-B14F-4D97-AF65-F5344CB8AC3E}">
        <p14:creationId xmlns:p14="http://schemas.microsoft.com/office/powerpoint/2010/main" val="230976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6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4 + afstemning</a:t>
            </a:r>
          </a:p>
        </p:txBody>
      </p:sp>
    </p:spTree>
    <p:extLst>
      <p:ext uri="{BB962C8B-B14F-4D97-AF65-F5344CB8AC3E}">
        <p14:creationId xmlns:p14="http://schemas.microsoft.com/office/powerpoint/2010/main" val="45874070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7" ma:contentTypeDescription="Opret et nyt dokument." ma:contentTypeScope="" ma:versionID="dbecd32941641e60e5713dcd5983e99a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edcce67d110ebdda3d31b6785dfd3281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Props1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6D9C2E-E3C3-49E9-99CB-7A2C1C6DE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1158</TotalTime>
  <Words>267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Gill Sans MT</vt:lpstr>
      <vt:lpstr>Pakke</vt:lpstr>
      <vt:lpstr>sesión plenaria</vt:lpstr>
      <vt:lpstr>Hvor er vi i forløbet?</vt:lpstr>
      <vt:lpstr>Sesión plenaria</vt:lpstr>
      <vt:lpstr>Runde 1</vt:lpstr>
      <vt:lpstr>Runde 2</vt:lpstr>
      <vt:lpstr>Runde 3</vt:lpstr>
      <vt:lpstr>Runde 4</vt:lpstr>
      <vt:lpstr>Runde 5</vt:lpstr>
      <vt:lpstr>Runde 6</vt:lpstr>
      <vt:lpstr>Runde 7</vt:lpstr>
      <vt:lpstr>Runde 8</vt:lpstr>
      <vt:lpstr>Runde 9</vt:lpstr>
      <vt:lpstr>Runde 10</vt:lpstr>
      <vt:lpstr>Runde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2023-12-05T21:22:06Z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